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1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338" r:id="rId4"/>
    <p:sldId id="326" r:id="rId5"/>
    <p:sldId id="292" r:id="rId6"/>
    <p:sldId id="344" r:id="rId7"/>
    <p:sldId id="339" r:id="rId8"/>
    <p:sldId id="340" r:id="rId9"/>
    <p:sldId id="302" r:id="rId10"/>
    <p:sldId id="341" r:id="rId11"/>
    <p:sldId id="342" r:id="rId12"/>
    <p:sldId id="343" r:id="rId13"/>
    <p:sldId id="329" r:id="rId14"/>
    <p:sldId id="328" r:id="rId15"/>
    <p:sldId id="280" r:id="rId16"/>
    <p:sldId id="299" r:id="rId17"/>
    <p:sldId id="300" r:id="rId18"/>
    <p:sldId id="301" r:id="rId19"/>
    <p:sldId id="294" r:id="rId20"/>
    <p:sldId id="295" r:id="rId21"/>
    <p:sldId id="259" r:id="rId22"/>
    <p:sldId id="331" r:id="rId23"/>
    <p:sldId id="334" r:id="rId24"/>
    <p:sldId id="293" r:id="rId25"/>
    <p:sldId id="330" r:id="rId26"/>
    <p:sldId id="337" r:id="rId27"/>
    <p:sldId id="336" r:id="rId28"/>
    <p:sldId id="310" r:id="rId29"/>
    <p:sldId id="304" r:id="rId30"/>
    <p:sldId id="284" r:id="rId31"/>
    <p:sldId id="306" r:id="rId32"/>
    <p:sldId id="307" r:id="rId33"/>
    <p:sldId id="285" r:id="rId34"/>
    <p:sldId id="289" r:id="rId35"/>
    <p:sldId id="324" r:id="rId36"/>
    <p:sldId id="286" r:id="rId37"/>
    <p:sldId id="296" r:id="rId38"/>
    <p:sldId id="287" r:id="rId39"/>
    <p:sldId id="305" r:id="rId40"/>
    <p:sldId id="327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67" autoAdjust="0"/>
  </p:normalViewPr>
  <p:slideViewPr>
    <p:cSldViewPr snapToGrid="0">
      <p:cViewPr varScale="1">
        <p:scale>
          <a:sx n="111" d="100"/>
          <a:sy n="111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4CF2FCC5-A793-47EA-9F05-F487E8450879}" type="presOf" srcId="{AC57DE8B-84C4-4C5E-9874-CBA4751D5F66}" destId="{6E805946-53A5-43BB-9267-DBCB76F38A1A}" srcOrd="0" destOrd="0" presId="urn:microsoft.com/office/officeart/2005/8/layout/hChevron3"/>
    <dgm:cxn modelId="{300CE8F7-C724-4C3F-8A58-9CFDBED34E56}" type="presOf" srcId="{A41F4173-6041-4D90-A9B5-63EFF17F426F}" destId="{B46DED90-976D-4528-A8CD-C13AAF44A500}" srcOrd="0" destOrd="0" presId="urn:microsoft.com/office/officeart/2005/8/layout/hChevron3"/>
    <dgm:cxn modelId="{0499BC3D-3FE8-485D-BA9D-3961B0CAA7FC}" type="presOf" srcId="{5F29D664-1BD5-4F72-890F-A914060D9503}" destId="{A713F680-ACB8-47B1-A102-644846592517}" srcOrd="0" destOrd="0" presId="urn:microsoft.com/office/officeart/2005/8/layout/hChevron3"/>
    <dgm:cxn modelId="{28CCB773-618F-41CE-8178-8F48B0CDC191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EC34F2A-D0E5-4969-AB47-E5F17D589B3E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187CB85-6AA0-40C0-A45C-2E79F219DE15}" type="presParOf" srcId="{FFA01A35-8916-42B5-A75B-7FF05437978E}" destId="{6E805946-53A5-43BB-9267-DBCB76F38A1A}" srcOrd="0" destOrd="0" presId="urn:microsoft.com/office/officeart/2005/8/layout/hChevron3"/>
    <dgm:cxn modelId="{204A7511-E82E-408F-91A0-3F024162888A}" type="presParOf" srcId="{FFA01A35-8916-42B5-A75B-7FF05437978E}" destId="{06F20E4B-B6C3-4647-A3A2-76A9EE383395}" srcOrd="1" destOrd="0" presId="urn:microsoft.com/office/officeart/2005/8/layout/hChevron3"/>
    <dgm:cxn modelId="{54F4F0E3-8CEC-4457-9461-07AFAAC448BF}" type="presParOf" srcId="{FFA01A35-8916-42B5-A75B-7FF05437978E}" destId="{848394C0-2562-4B79-89E7-C2E27319F8E6}" srcOrd="2" destOrd="0" presId="urn:microsoft.com/office/officeart/2005/8/layout/hChevron3"/>
    <dgm:cxn modelId="{1EAEA62A-28EE-4B4F-AEA3-610A3C9A260C}" type="presParOf" srcId="{FFA01A35-8916-42B5-A75B-7FF05437978E}" destId="{AD331152-04E7-4E45-8F04-EC74E11D8596}" srcOrd="3" destOrd="0" presId="urn:microsoft.com/office/officeart/2005/8/layout/hChevron3"/>
    <dgm:cxn modelId="{F57289A4-047C-4990-8F2D-AB0D994166EF}" type="presParOf" srcId="{FFA01A35-8916-42B5-A75B-7FF05437978E}" destId="{A713F680-ACB8-47B1-A102-644846592517}" srcOrd="4" destOrd="0" presId="urn:microsoft.com/office/officeart/2005/8/layout/hChevron3"/>
    <dgm:cxn modelId="{A2004B21-F663-4042-9AA5-E0341EE92BF7}" type="presParOf" srcId="{FFA01A35-8916-42B5-A75B-7FF05437978E}" destId="{C17706EA-931F-4267-8E6E-70EC94174298}" srcOrd="5" destOrd="0" presId="urn:microsoft.com/office/officeart/2005/8/layout/hChevron3"/>
    <dgm:cxn modelId="{2527C9EC-9EE4-409E-95F4-CDD680F6DE67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03416FE-4C9D-4365-AD7B-9AFBEEAACB6A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816FA38D-781A-4973-B987-BE901E0E6C1E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9CC61B0-0E93-43F0-BFAD-434E1452A733}" type="presOf" srcId="{24D9D477-2DC2-477E-88CC-C7AB35178890}" destId="{848394C0-2562-4B79-89E7-C2E27319F8E6}" srcOrd="0" destOrd="0" presId="urn:microsoft.com/office/officeart/2005/8/layout/hChevron3"/>
    <dgm:cxn modelId="{15B8D06C-829F-4272-B449-2E8D12E2B6BF}" type="presOf" srcId="{5F29D664-1BD5-4F72-890F-A914060D9503}" destId="{A713F680-ACB8-47B1-A102-644846592517}" srcOrd="0" destOrd="0" presId="urn:microsoft.com/office/officeart/2005/8/layout/hChevron3"/>
    <dgm:cxn modelId="{C9D07EFE-34D2-4A9D-87EF-53600823CE48}" type="presOf" srcId="{9A37432F-7778-4A28-9D2A-A138D3B77706}" destId="{FFA01A35-8916-42B5-A75B-7FF05437978E}" srcOrd="0" destOrd="0" presId="urn:microsoft.com/office/officeart/2005/8/layout/hChevron3"/>
    <dgm:cxn modelId="{157655A0-E858-41BD-8766-5FE4881B9F63}" type="presParOf" srcId="{FFA01A35-8916-42B5-A75B-7FF05437978E}" destId="{6E805946-53A5-43BB-9267-DBCB76F38A1A}" srcOrd="0" destOrd="0" presId="urn:microsoft.com/office/officeart/2005/8/layout/hChevron3"/>
    <dgm:cxn modelId="{4813EEDD-8DF6-4A24-96F7-D28731539D96}" type="presParOf" srcId="{FFA01A35-8916-42B5-A75B-7FF05437978E}" destId="{06F20E4B-B6C3-4647-A3A2-76A9EE383395}" srcOrd="1" destOrd="0" presId="urn:microsoft.com/office/officeart/2005/8/layout/hChevron3"/>
    <dgm:cxn modelId="{B4CA234B-10BC-41DB-8BB7-85D444460685}" type="presParOf" srcId="{FFA01A35-8916-42B5-A75B-7FF05437978E}" destId="{848394C0-2562-4B79-89E7-C2E27319F8E6}" srcOrd="2" destOrd="0" presId="urn:microsoft.com/office/officeart/2005/8/layout/hChevron3"/>
    <dgm:cxn modelId="{A51AFD5A-3D8E-46CD-8E9F-5EF547341F1F}" type="presParOf" srcId="{FFA01A35-8916-42B5-A75B-7FF05437978E}" destId="{AD331152-04E7-4E45-8F04-EC74E11D8596}" srcOrd="3" destOrd="0" presId="urn:microsoft.com/office/officeart/2005/8/layout/hChevron3"/>
    <dgm:cxn modelId="{8EB44E90-CBC5-4220-B6F0-DEE2C5B1AF6D}" type="presParOf" srcId="{FFA01A35-8916-42B5-A75B-7FF05437978E}" destId="{A713F680-ACB8-47B1-A102-644846592517}" srcOrd="4" destOrd="0" presId="urn:microsoft.com/office/officeart/2005/8/layout/hChevron3"/>
    <dgm:cxn modelId="{AC5F1C48-E034-460F-8DAD-ADB9259C5DC2}" type="presParOf" srcId="{FFA01A35-8916-42B5-A75B-7FF05437978E}" destId="{C17706EA-931F-4267-8E6E-70EC94174298}" srcOrd="5" destOrd="0" presId="urn:microsoft.com/office/officeart/2005/8/layout/hChevron3"/>
    <dgm:cxn modelId="{BE9C4AA9-79B8-4845-BA58-1D7B134E5CC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B81922BC-E379-4435-BE67-498BE107FA0D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9D0DDF2B-463F-4204-8F3E-4D8752785544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049FDC7-3D97-41F4-86E8-5DE3646C7EF9}" type="presOf" srcId="{9A37432F-7778-4A28-9D2A-A138D3B77706}" destId="{FFA01A35-8916-42B5-A75B-7FF05437978E}" srcOrd="0" destOrd="0" presId="urn:microsoft.com/office/officeart/2005/8/layout/hChevron3"/>
    <dgm:cxn modelId="{E61753FA-4984-428F-BB76-24DD2733CCD9}" type="presOf" srcId="{A41F4173-6041-4D90-A9B5-63EFF17F426F}" destId="{B46DED90-976D-4528-A8CD-C13AAF44A500}" srcOrd="0" destOrd="0" presId="urn:microsoft.com/office/officeart/2005/8/layout/hChevron3"/>
    <dgm:cxn modelId="{E4862DE4-1819-44E8-8BC2-4DA76C7DE94A}" type="presOf" srcId="{AC57DE8B-84C4-4C5E-9874-CBA4751D5F66}" destId="{6E805946-53A5-43BB-9267-DBCB76F38A1A}" srcOrd="0" destOrd="0" presId="urn:microsoft.com/office/officeart/2005/8/layout/hChevron3"/>
    <dgm:cxn modelId="{B9B8F2D2-6B6F-49B1-BE78-BE34D528BAA0}" type="presParOf" srcId="{FFA01A35-8916-42B5-A75B-7FF05437978E}" destId="{6E805946-53A5-43BB-9267-DBCB76F38A1A}" srcOrd="0" destOrd="0" presId="urn:microsoft.com/office/officeart/2005/8/layout/hChevron3"/>
    <dgm:cxn modelId="{DDE73730-2A94-4EC5-9DFA-4A30C90C9CF4}" type="presParOf" srcId="{FFA01A35-8916-42B5-A75B-7FF05437978E}" destId="{06F20E4B-B6C3-4647-A3A2-76A9EE383395}" srcOrd="1" destOrd="0" presId="urn:microsoft.com/office/officeart/2005/8/layout/hChevron3"/>
    <dgm:cxn modelId="{BB374C87-7421-4C83-966C-D8B0D3C01024}" type="presParOf" srcId="{FFA01A35-8916-42B5-A75B-7FF05437978E}" destId="{848394C0-2562-4B79-89E7-C2E27319F8E6}" srcOrd="2" destOrd="0" presId="urn:microsoft.com/office/officeart/2005/8/layout/hChevron3"/>
    <dgm:cxn modelId="{629B85EB-A49D-4AE6-AF30-CE6D8041BB34}" type="presParOf" srcId="{FFA01A35-8916-42B5-A75B-7FF05437978E}" destId="{AD331152-04E7-4E45-8F04-EC74E11D8596}" srcOrd="3" destOrd="0" presId="urn:microsoft.com/office/officeart/2005/8/layout/hChevron3"/>
    <dgm:cxn modelId="{3C1F1F0D-0084-41AD-ACA7-375EFF188B44}" type="presParOf" srcId="{FFA01A35-8916-42B5-A75B-7FF05437978E}" destId="{A713F680-ACB8-47B1-A102-644846592517}" srcOrd="4" destOrd="0" presId="urn:microsoft.com/office/officeart/2005/8/layout/hChevron3"/>
    <dgm:cxn modelId="{280DB2D5-51CE-4DFE-BA46-AB629B565BB5}" type="presParOf" srcId="{FFA01A35-8916-42B5-A75B-7FF05437978E}" destId="{C17706EA-931F-4267-8E6E-70EC94174298}" srcOrd="5" destOrd="0" presId="urn:microsoft.com/office/officeart/2005/8/layout/hChevron3"/>
    <dgm:cxn modelId="{2D6C3604-E6AE-4D5E-8EB0-0E6225F4B9C7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BE5A41C8-2CA9-46F3-BA31-9FA269BA2CBA}" type="presOf" srcId="{A41F4173-6041-4D90-A9B5-63EFF17F426F}" destId="{B46DED90-976D-4528-A8CD-C13AAF44A500}" srcOrd="0" destOrd="0" presId="urn:microsoft.com/office/officeart/2005/8/layout/hChevron3"/>
    <dgm:cxn modelId="{445D529E-7DE3-46DB-B8A5-5D986DFEEDFD}" type="presOf" srcId="{9A37432F-7778-4A28-9D2A-A138D3B77706}" destId="{FFA01A35-8916-42B5-A75B-7FF05437978E}" srcOrd="0" destOrd="0" presId="urn:microsoft.com/office/officeart/2005/8/layout/hChevron3"/>
    <dgm:cxn modelId="{08E084F8-4E63-4EF6-BD3F-6476E38F3EDD}" type="presOf" srcId="{24D9D477-2DC2-477E-88CC-C7AB35178890}" destId="{848394C0-2562-4B79-89E7-C2E27319F8E6}" srcOrd="0" destOrd="0" presId="urn:microsoft.com/office/officeart/2005/8/layout/hChevron3"/>
    <dgm:cxn modelId="{AA40A6C2-21EC-4DD8-945F-8A67EF468F3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CEBBFE1-D9EF-4D43-A131-F68EAE16A1F8}" type="presOf" srcId="{5F29D664-1BD5-4F72-890F-A914060D9503}" destId="{A713F680-ACB8-47B1-A102-644846592517}" srcOrd="0" destOrd="0" presId="urn:microsoft.com/office/officeart/2005/8/layout/hChevron3"/>
    <dgm:cxn modelId="{D395A552-F254-4DA7-956B-88D95547B76E}" type="presParOf" srcId="{FFA01A35-8916-42B5-A75B-7FF05437978E}" destId="{6E805946-53A5-43BB-9267-DBCB76F38A1A}" srcOrd="0" destOrd="0" presId="urn:microsoft.com/office/officeart/2005/8/layout/hChevron3"/>
    <dgm:cxn modelId="{0939DA51-2E1F-4BF3-8556-7845972A61E8}" type="presParOf" srcId="{FFA01A35-8916-42B5-A75B-7FF05437978E}" destId="{06F20E4B-B6C3-4647-A3A2-76A9EE383395}" srcOrd="1" destOrd="0" presId="urn:microsoft.com/office/officeart/2005/8/layout/hChevron3"/>
    <dgm:cxn modelId="{8D464CC4-228D-4732-877B-A2D1ECEB6BAC}" type="presParOf" srcId="{FFA01A35-8916-42B5-A75B-7FF05437978E}" destId="{848394C0-2562-4B79-89E7-C2E27319F8E6}" srcOrd="2" destOrd="0" presId="urn:microsoft.com/office/officeart/2005/8/layout/hChevron3"/>
    <dgm:cxn modelId="{8BAB235B-9993-4187-8596-86EF2B08710E}" type="presParOf" srcId="{FFA01A35-8916-42B5-A75B-7FF05437978E}" destId="{AD331152-04E7-4E45-8F04-EC74E11D8596}" srcOrd="3" destOrd="0" presId="urn:microsoft.com/office/officeart/2005/8/layout/hChevron3"/>
    <dgm:cxn modelId="{0B79A14C-2F71-462F-A4F6-9885EE29E59A}" type="presParOf" srcId="{FFA01A35-8916-42B5-A75B-7FF05437978E}" destId="{A713F680-ACB8-47B1-A102-644846592517}" srcOrd="4" destOrd="0" presId="urn:microsoft.com/office/officeart/2005/8/layout/hChevron3"/>
    <dgm:cxn modelId="{5F4A9CE1-AF82-4F07-86F2-306150EC81FE}" type="presParOf" srcId="{FFA01A35-8916-42B5-A75B-7FF05437978E}" destId="{C17706EA-931F-4267-8E6E-70EC94174298}" srcOrd="5" destOrd="0" presId="urn:microsoft.com/office/officeart/2005/8/layout/hChevron3"/>
    <dgm:cxn modelId="{5608647F-FF87-47A7-9C8F-FCB49B93088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891F013A-483E-4AF3-ABE5-33738FB072F5}" type="presOf" srcId="{A41F4173-6041-4D90-A9B5-63EFF17F426F}" destId="{B46DED90-976D-4528-A8CD-C13AAF44A500}" srcOrd="0" destOrd="0" presId="urn:microsoft.com/office/officeart/2005/8/layout/hChevron3"/>
    <dgm:cxn modelId="{58F4355B-CB1F-40EC-BBEB-91823E412736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63EC63F7-4FB9-4956-9C21-B5A69FC353C2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3EFA1FBE-23AB-445D-97D1-5B5F1D6E9493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7103084-6BDD-453B-8EEE-0BE119EE7801}" type="presOf" srcId="{AC57DE8B-84C4-4C5E-9874-CBA4751D5F66}" destId="{6E805946-53A5-43BB-9267-DBCB76F38A1A}" srcOrd="0" destOrd="0" presId="urn:microsoft.com/office/officeart/2005/8/layout/hChevron3"/>
    <dgm:cxn modelId="{6BB19E30-9464-4017-8829-C25CD7651A2B}" type="presParOf" srcId="{FFA01A35-8916-42B5-A75B-7FF05437978E}" destId="{6E805946-53A5-43BB-9267-DBCB76F38A1A}" srcOrd="0" destOrd="0" presId="urn:microsoft.com/office/officeart/2005/8/layout/hChevron3"/>
    <dgm:cxn modelId="{7F5FCE69-3F00-4F5A-BAAE-4A007EFB3B1C}" type="presParOf" srcId="{FFA01A35-8916-42B5-A75B-7FF05437978E}" destId="{06F20E4B-B6C3-4647-A3A2-76A9EE383395}" srcOrd="1" destOrd="0" presId="urn:microsoft.com/office/officeart/2005/8/layout/hChevron3"/>
    <dgm:cxn modelId="{AD48C8A9-060D-40F3-B530-0AE2C6FD44F2}" type="presParOf" srcId="{FFA01A35-8916-42B5-A75B-7FF05437978E}" destId="{848394C0-2562-4B79-89E7-C2E27319F8E6}" srcOrd="2" destOrd="0" presId="urn:microsoft.com/office/officeart/2005/8/layout/hChevron3"/>
    <dgm:cxn modelId="{09693E62-2133-4A90-998A-7551848D1F9B}" type="presParOf" srcId="{FFA01A35-8916-42B5-A75B-7FF05437978E}" destId="{AD331152-04E7-4E45-8F04-EC74E11D8596}" srcOrd="3" destOrd="0" presId="urn:microsoft.com/office/officeart/2005/8/layout/hChevron3"/>
    <dgm:cxn modelId="{B7BAE862-040A-40B9-BAC6-EB4AA26C2D8B}" type="presParOf" srcId="{FFA01A35-8916-42B5-A75B-7FF05437978E}" destId="{A713F680-ACB8-47B1-A102-644846592517}" srcOrd="4" destOrd="0" presId="urn:microsoft.com/office/officeart/2005/8/layout/hChevron3"/>
    <dgm:cxn modelId="{483F6B1D-F37C-4F7A-8FE4-27343590D980}" type="presParOf" srcId="{FFA01A35-8916-42B5-A75B-7FF05437978E}" destId="{C17706EA-931F-4267-8E6E-70EC94174298}" srcOrd="5" destOrd="0" presId="urn:microsoft.com/office/officeart/2005/8/layout/hChevron3"/>
    <dgm:cxn modelId="{145A1640-3C31-4480-9137-6FFAE93CCA6A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D794A30C-3DFE-4F26-8C94-F9A5AA6F732F}" type="presOf" srcId="{9A37432F-7778-4A28-9D2A-A138D3B77706}" destId="{FFA01A35-8916-42B5-A75B-7FF05437978E}" srcOrd="0" destOrd="0" presId="urn:microsoft.com/office/officeart/2005/8/layout/hChevron3"/>
    <dgm:cxn modelId="{84DEA786-3229-409C-B167-81D9E18D7738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B4BC4F7-8263-463C-A44B-6B585B127374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4C543F1-6F8C-439D-80EA-CFCA9610C56D}" type="presOf" srcId="{5F29D664-1BD5-4F72-890F-A914060D9503}" destId="{A713F680-ACB8-47B1-A102-644846592517}" srcOrd="0" destOrd="0" presId="urn:microsoft.com/office/officeart/2005/8/layout/hChevron3"/>
    <dgm:cxn modelId="{30B7FD69-B6A4-4BFC-B532-295AD3661448}" type="presOf" srcId="{A41F4173-6041-4D90-A9B5-63EFF17F426F}" destId="{B46DED90-976D-4528-A8CD-C13AAF44A500}" srcOrd="0" destOrd="0" presId="urn:microsoft.com/office/officeart/2005/8/layout/hChevron3"/>
    <dgm:cxn modelId="{7EB0BBC4-49E8-47C8-9325-45265A824EF7}" type="presParOf" srcId="{FFA01A35-8916-42B5-A75B-7FF05437978E}" destId="{6E805946-53A5-43BB-9267-DBCB76F38A1A}" srcOrd="0" destOrd="0" presId="urn:microsoft.com/office/officeart/2005/8/layout/hChevron3"/>
    <dgm:cxn modelId="{AAF12A00-14D6-4BC6-81C3-43A57E1E2FE4}" type="presParOf" srcId="{FFA01A35-8916-42B5-A75B-7FF05437978E}" destId="{06F20E4B-B6C3-4647-A3A2-76A9EE383395}" srcOrd="1" destOrd="0" presId="urn:microsoft.com/office/officeart/2005/8/layout/hChevron3"/>
    <dgm:cxn modelId="{A6C51A01-EF7E-4B95-9D7A-0DB802F8E1F9}" type="presParOf" srcId="{FFA01A35-8916-42B5-A75B-7FF05437978E}" destId="{848394C0-2562-4B79-89E7-C2E27319F8E6}" srcOrd="2" destOrd="0" presId="urn:microsoft.com/office/officeart/2005/8/layout/hChevron3"/>
    <dgm:cxn modelId="{3D0DAC0D-4B92-4FBA-87F8-B9C1D21D9FD9}" type="presParOf" srcId="{FFA01A35-8916-42B5-A75B-7FF05437978E}" destId="{AD331152-04E7-4E45-8F04-EC74E11D8596}" srcOrd="3" destOrd="0" presId="urn:microsoft.com/office/officeart/2005/8/layout/hChevron3"/>
    <dgm:cxn modelId="{75E7140C-AC93-4314-B455-904205E1A986}" type="presParOf" srcId="{FFA01A35-8916-42B5-A75B-7FF05437978E}" destId="{A713F680-ACB8-47B1-A102-644846592517}" srcOrd="4" destOrd="0" presId="urn:microsoft.com/office/officeart/2005/8/layout/hChevron3"/>
    <dgm:cxn modelId="{9B8AFDBC-A729-44D9-8550-EAB89DDE4A48}" type="presParOf" srcId="{FFA01A35-8916-42B5-A75B-7FF05437978E}" destId="{C17706EA-931F-4267-8E6E-70EC94174298}" srcOrd="5" destOrd="0" presId="urn:microsoft.com/office/officeart/2005/8/layout/hChevron3"/>
    <dgm:cxn modelId="{5D934AEB-F128-49D7-94F1-0E14EE972B9E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A0F994BF-B08D-46AF-8736-0E090F132BC4}" type="presOf" srcId="{9A37432F-7778-4A28-9D2A-A138D3B77706}" destId="{FFA01A35-8916-42B5-A75B-7FF05437978E}" srcOrd="0" destOrd="0" presId="urn:microsoft.com/office/officeart/2005/8/layout/hChevron3"/>
    <dgm:cxn modelId="{C893F7AE-4790-41B9-9D40-934C79383BFD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7F4AABD4-E5D4-4833-9FEE-9FAB7B0134C2}" type="presOf" srcId="{AC57DE8B-84C4-4C5E-9874-CBA4751D5F66}" destId="{6E805946-53A5-43BB-9267-DBCB76F38A1A}" srcOrd="0" destOrd="0" presId="urn:microsoft.com/office/officeart/2005/8/layout/hChevron3"/>
    <dgm:cxn modelId="{E5D0B67F-4AA2-4B63-8961-89F8B2A13D52}" type="presOf" srcId="{24D9D477-2DC2-477E-88CC-C7AB35178890}" destId="{848394C0-2562-4B79-89E7-C2E27319F8E6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C7556C4E-774D-4537-A458-93E3224FB543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7125A11-81C2-4A3E-940A-EE760D5AFF48}" type="presParOf" srcId="{FFA01A35-8916-42B5-A75B-7FF05437978E}" destId="{6E805946-53A5-43BB-9267-DBCB76F38A1A}" srcOrd="0" destOrd="0" presId="urn:microsoft.com/office/officeart/2005/8/layout/hChevron3"/>
    <dgm:cxn modelId="{206A2F6C-3813-43B4-9920-2CD62C3E399A}" type="presParOf" srcId="{FFA01A35-8916-42B5-A75B-7FF05437978E}" destId="{06F20E4B-B6C3-4647-A3A2-76A9EE383395}" srcOrd="1" destOrd="0" presId="urn:microsoft.com/office/officeart/2005/8/layout/hChevron3"/>
    <dgm:cxn modelId="{29CC7D7A-C143-4FF5-B0BD-B0C894526743}" type="presParOf" srcId="{FFA01A35-8916-42B5-A75B-7FF05437978E}" destId="{848394C0-2562-4B79-89E7-C2E27319F8E6}" srcOrd="2" destOrd="0" presId="urn:microsoft.com/office/officeart/2005/8/layout/hChevron3"/>
    <dgm:cxn modelId="{F814269E-409B-4E30-809B-39868235A586}" type="presParOf" srcId="{FFA01A35-8916-42B5-A75B-7FF05437978E}" destId="{AD331152-04E7-4E45-8F04-EC74E11D8596}" srcOrd="3" destOrd="0" presId="urn:microsoft.com/office/officeart/2005/8/layout/hChevron3"/>
    <dgm:cxn modelId="{237B3883-FBAA-4145-9698-995B25628920}" type="presParOf" srcId="{FFA01A35-8916-42B5-A75B-7FF05437978E}" destId="{A713F680-ACB8-47B1-A102-644846592517}" srcOrd="4" destOrd="0" presId="urn:microsoft.com/office/officeart/2005/8/layout/hChevron3"/>
    <dgm:cxn modelId="{E5BA2531-D4EF-4377-AA70-15D3F5784827}" type="presParOf" srcId="{FFA01A35-8916-42B5-A75B-7FF05437978E}" destId="{C17706EA-931F-4267-8E6E-70EC94174298}" srcOrd="5" destOrd="0" presId="urn:microsoft.com/office/officeart/2005/8/layout/hChevron3"/>
    <dgm:cxn modelId="{5AF5B700-62D2-4056-B38C-C79003FD9C5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65CA5A8-2C31-4AB1-A46D-CCFA0955482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C3848249-5143-4D34-B651-449423C54127}" type="presOf" srcId="{AC57DE8B-84C4-4C5E-9874-CBA4751D5F66}" destId="{6E805946-53A5-43BB-9267-DBCB76F38A1A}" srcOrd="0" destOrd="0" presId="urn:microsoft.com/office/officeart/2005/8/layout/hChevron3"/>
    <dgm:cxn modelId="{9D4F63B1-4F6A-45C9-8317-9C135C40A678}" type="presOf" srcId="{24D9D477-2DC2-477E-88CC-C7AB35178890}" destId="{848394C0-2562-4B79-89E7-C2E27319F8E6}" srcOrd="0" destOrd="0" presId="urn:microsoft.com/office/officeart/2005/8/layout/hChevron3"/>
    <dgm:cxn modelId="{342648F3-AD04-41C9-8E5D-145248EE9347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FB0FC0-C98C-4C2C-A63C-C1BF53B577A8}" type="presOf" srcId="{9A37432F-7778-4A28-9D2A-A138D3B77706}" destId="{FFA01A35-8916-42B5-A75B-7FF05437978E}" srcOrd="0" destOrd="0" presId="urn:microsoft.com/office/officeart/2005/8/layout/hChevron3"/>
    <dgm:cxn modelId="{AA2B30D7-2EED-4E3B-BB22-7C88F2474A3C}" type="presParOf" srcId="{FFA01A35-8916-42B5-A75B-7FF05437978E}" destId="{6E805946-53A5-43BB-9267-DBCB76F38A1A}" srcOrd="0" destOrd="0" presId="urn:microsoft.com/office/officeart/2005/8/layout/hChevron3"/>
    <dgm:cxn modelId="{AB05BDC7-4921-4E6A-B929-8FC2CFCB58F3}" type="presParOf" srcId="{FFA01A35-8916-42B5-A75B-7FF05437978E}" destId="{06F20E4B-B6C3-4647-A3A2-76A9EE383395}" srcOrd="1" destOrd="0" presId="urn:microsoft.com/office/officeart/2005/8/layout/hChevron3"/>
    <dgm:cxn modelId="{15D59AE2-3A1C-4B9C-816C-1ADACF9C5988}" type="presParOf" srcId="{FFA01A35-8916-42B5-A75B-7FF05437978E}" destId="{848394C0-2562-4B79-89E7-C2E27319F8E6}" srcOrd="2" destOrd="0" presId="urn:microsoft.com/office/officeart/2005/8/layout/hChevron3"/>
    <dgm:cxn modelId="{CC1D1FBC-7FED-4413-A31F-69F62DC155ED}" type="presParOf" srcId="{FFA01A35-8916-42B5-A75B-7FF05437978E}" destId="{AD331152-04E7-4E45-8F04-EC74E11D8596}" srcOrd="3" destOrd="0" presId="urn:microsoft.com/office/officeart/2005/8/layout/hChevron3"/>
    <dgm:cxn modelId="{BEA2095C-3251-4782-88AB-674DC3312E88}" type="presParOf" srcId="{FFA01A35-8916-42B5-A75B-7FF05437978E}" destId="{A713F680-ACB8-47B1-A102-644846592517}" srcOrd="4" destOrd="0" presId="urn:microsoft.com/office/officeart/2005/8/layout/hChevron3"/>
    <dgm:cxn modelId="{A664EB0F-D461-46A2-970F-4971C1434806}" type="presParOf" srcId="{FFA01A35-8916-42B5-A75B-7FF05437978E}" destId="{C17706EA-931F-4267-8E6E-70EC94174298}" srcOrd="5" destOrd="0" presId="urn:microsoft.com/office/officeart/2005/8/layout/hChevron3"/>
    <dgm:cxn modelId="{3D07A3CB-DF08-4E89-85E5-2C65BA049B22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80AC8FA4-F01F-4CA4-B573-225440C2C1A0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7110CA9-AD7A-4231-9BFC-4DCF4396C2F8}" type="presOf" srcId="{A41F4173-6041-4D90-A9B5-63EFF17F426F}" destId="{B46DED90-976D-4528-A8CD-C13AAF44A500}" srcOrd="0" destOrd="0" presId="urn:microsoft.com/office/officeart/2005/8/layout/hChevron3"/>
    <dgm:cxn modelId="{84EA3D0E-10C0-4611-88FA-ED12A95B2E7D}" type="presOf" srcId="{AC57DE8B-84C4-4C5E-9874-CBA4751D5F66}" destId="{6E805946-53A5-43BB-9267-DBCB76F38A1A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BF8A368-D5EB-4097-AC83-A98CC32DA973}" type="presOf" srcId="{5F29D664-1BD5-4F72-890F-A914060D9503}" destId="{A713F680-ACB8-47B1-A102-644846592517}" srcOrd="0" destOrd="0" presId="urn:microsoft.com/office/officeart/2005/8/layout/hChevron3"/>
    <dgm:cxn modelId="{8D285031-A6C2-459C-9536-8B16206EA1B0}" type="presOf" srcId="{24D9D477-2DC2-477E-88CC-C7AB35178890}" destId="{848394C0-2562-4B79-89E7-C2E27319F8E6}" srcOrd="0" destOrd="0" presId="urn:microsoft.com/office/officeart/2005/8/layout/hChevron3"/>
    <dgm:cxn modelId="{00FAF0A0-5F9F-4558-B36D-0C66B769FBAA}" type="presParOf" srcId="{FFA01A35-8916-42B5-A75B-7FF05437978E}" destId="{6E805946-53A5-43BB-9267-DBCB76F38A1A}" srcOrd="0" destOrd="0" presId="urn:microsoft.com/office/officeart/2005/8/layout/hChevron3"/>
    <dgm:cxn modelId="{2DA14007-D744-4CC6-AF91-7575C82C50E9}" type="presParOf" srcId="{FFA01A35-8916-42B5-A75B-7FF05437978E}" destId="{06F20E4B-B6C3-4647-A3A2-76A9EE383395}" srcOrd="1" destOrd="0" presId="urn:microsoft.com/office/officeart/2005/8/layout/hChevron3"/>
    <dgm:cxn modelId="{CD3E1CD4-6DB8-402F-BBB8-4A6EA337B1EB}" type="presParOf" srcId="{FFA01A35-8916-42B5-A75B-7FF05437978E}" destId="{848394C0-2562-4B79-89E7-C2E27319F8E6}" srcOrd="2" destOrd="0" presId="urn:microsoft.com/office/officeart/2005/8/layout/hChevron3"/>
    <dgm:cxn modelId="{BFE52A09-8858-492C-A55F-E0114B685B79}" type="presParOf" srcId="{FFA01A35-8916-42B5-A75B-7FF05437978E}" destId="{AD331152-04E7-4E45-8F04-EC74E11D8596}" srcOrd="3" destOrd="0" presId="urn:microsoft.com/office/officeart/2005/8/layout/hChevron3"/>
    <dgm:cxn modelId="{51048587-9240-4263-A82A-16B25BA537DE}" type="presParOf" srcId="{FFA01A35-8916-42B5-A75B-7FF05437978E}" destId="{A713F680-ACB8-47B1-A102-644846592517}" srcOrd="4" destOrd="0" presId="urn:microsoft.com/office/officeart/2005/8/layout/hChevron3"/>
    <dgm:cxn modelId="{16C8560D-2B4D-4726-A6A7-EE39D4937407}" type="presParOf" srcId="{FFA01A35-8916-42B5-A75B-7FF05437978E}" destId="{C17706EA-931F-4267-8E6E-70EC94174298}" srcOrd="5" destOrd="0" presId="urn:microsoft.com/office/officeart/2005/8/layout/hChevron3"/>
    <dgm:cxn modelId="{1DA56BA8-A24F-40BD-AA77-D6C4A3C0C70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6D7B3DF2-2FAA-418B-8BD0-60599651DD12}" type="presOf" srcId="{9A37432F-7778-4A28-9D2A-A138D3B77706}" destId="{FFA01A35-8916-42B5-A75B-7FF05437978E}" srcOrd="0" destOrd="0" presId="urn:microsoft.com/office/officeart/2005/8/layout/hChevron3"/>
    <dgm:cxn modelId="{9DABCC2D-4DEE-46EC-9E7B-FFA5D1166863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E6D6CE68-6ECA-4858-86D9-5F784FABB03A}" type="presOf" srcId="{24D9D477-2DC2-477E-88CC-C7AB35178890}" destId="{848394C0-2562-4B79-89E7-C2E27319F8E6}" srcOrd="0" destOrd="0" presId="urn:microsoft.com/office/officeart/2005/8/layout/hChevron3"/>
    <dgm:cxn modelId="{25BA7753-E4C8-4764-95BB-6841D8EC8C47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2F89DCAD-52E4-4553-98A2-A976FA2A95C8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61AE7B9-1843-4462-819A-21E1F1EB4DA4}" type="presParOf" srcId="{FFA01A35-8916-42B5-A75B-7FF05437978E}" destId="{6E805946-53A5-43BB-9267-DBCB76F38A1A}" srcOrd="0" destOrd="0" presId="urn:microsoft.com/office/officeart/2005/8/layout/hChevron3"/>
    <dgm:cxn modelId="{91985553-AB31-4F88-893F-37F247C266E4}" type="presParOf" srcId="{FFA01A35-8916-42B5-A75B-7FF05437978E}" destId="{06F20E4B-B6C3-4647-A3A2-76A9EE383395}" srcOrd="1" destOrd="0" presId="urn:microsoft.com/office/officeart/2005/8/layout/hChevron3"/>
    <dgm:cxn modelId="{B7D6F9B9-4BA3-4AD7-8A39-81E97128D405}" type="presParOf" srcId="{FFA01A35-8916-42B5-A75B-7FF05437978E}" destId="{848394C0-2562-4B79-89E7-C2E27319F8E6}" srcOrd="2" destOrd="0" presId="urn:microsoft.com/office/officeart/2005/8/layout/hChevron3"/>
    <dgm:cxn modelId="{F5F0D94A-41C3-45C9-A879-F477027A7D6C}" type="presParOf" srcId="{FFA01A35-8916-42B5-A75B-7FF05437978E}" destId="{AD331152-04E7-4E45-8F04-EC74E11D8596}" srcOrd="3" destOrd="0" presId="urn:microsoft.com/office/officeart/2005/8/layout/hChevron3"/>
    <dgm:cxn modelId="{47579461-C313-42E6-83C2-34D3333FF841}" type="presParOf" srcId="{FFA01A35-8916-42B5-A75B-7FF05437978E}" destId="{A713F680-ACB8-47B1-A102-644846592517}" srcOrd="4" destOrd="0" presId="urn:microsoft.com/office/officeart/2005/8/layout/hChevron3"/>
    <dgm:cxn modelId="{E9E0AF2D-4020-4E8E-B518-1A9EF05106AE}" type="presParOf" srcId="{FFA01A35-8916-42B5-A75B-7FF05437978E}" destId="{C17706EA-931F-4267-8E6E-70EC94174298}" srcOrd="5" destOrd="0" presId="urn:microsoft.com/office/officeart/2005/8/layout/hChevron3"/>
    <dgm:cxn modelId="{53001DB0-176A-4F69-9F47-6F85F242E44E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043D7C-109E-44A7-B58C-BE52A0DC3882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59C4EDE-CCCD-4593-8F6F-8068E0C327F6}" type="presOf" srcId="{9A37432F-7778-4A28-9D2A-A138D3B77706}" destId="{FFA01A35-8916-42B5-A75B-7FF05437978E}" srcOrd="0" destOrd="0" presId="urn:microsoft.com/office/officeart/2005/8/layout/hChevron3"/>
    <dgm:cxn modelId="{B2A5A043-02FE-43F0-A1C4-595147156365}" type="presOf" srcId="{5F29D664-1BD5-4F72-890F-A914060D9503}" destId="{A713F680-ACB8-47B1-A102-644846592517}" srcOrd="0" destOrd="0" presId="urn:microsoft.com/office/officeart/2005/8/layout/hChevron3"/>
    <dgm:cxn modelId="{FFFFF4C0-D7E1-4C7C-9869-3E15113FE0AE}" type="presOf" srcId="{24D9D477-2DC2-477E-88CC-C7AB35178890}" destId="{848394C0-2562-4B79-89E7-C2E27319F8E6}" srcOrd="0" destOrd="0" presId="urn:microsoft.com/office/officeart/2005/8/layout/hChevron3"/>
    <dgm:cxn modelId="{2A919F0B-856F-4CFB-B912-8EA4668E4077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EAF59DAE-55D8-42C2-BFA1-0959F8D661CB}" type="presParOf" srcId="{FFA01A35-8916-42B5-A75B-7FF05437978E}" destId="{6E805946-53A5-43BB-9267-DBCB76F38A1A}" srcOrd="0" destOrd="0" presId="urn:microsoft.com/office/officeart/2005/8/layout/hChevron3"/>
    <dgm:cxn modelId="{16589AF4-9DA5-4AF8-B2FA-5960D580A208}" type="presParOf" srcId="{FFA01A35-8916-42B5-A75B-7FF05437978E}" destId="{06F20E4B-B6C3-4647-A3A2-76A9EE383395}" srcOrd="1" destOrd="0" presId="urn:microsoft.com/office/officeart/2005/8/layout/hChevron3"/>
    <dgm:cxn modelId="{97F6787F-399B-4031-A690-EE3444018D09}" type="presParOf" srcId="{FFA01A35-8916-42B5-A75B-7FF05437978E}" destId="{848394C0-2562-4B79-89E7-C2E27319F8E6}" srcOrd="2" destOrd="0" presId="urn:microsoft.com/office/officeart/2005/8/layout/hChevron3"/>
    <dgm:cxn modelId="{8C11234A-8AD2-4465-9765-E2251552390C}" type="presParOf" srcId="{FFA01A35-8916-42B5-A75B-7FF05437978E}" destId="{AD331152-04E7-4E45-8F04-EC74E11D8596}" srcOrd="3" destOrd="0" presId="urn:microsoft.com/office/officeart/2005/8/layout/hChevron3"/>
    <dgm:cxn modelId="{D921B805-AF13-476C-999D-53D841435BAF}" type="presParOf" srcId="{FFA01A35-8916-42B5-A75B-7FF05437978E}" destId="{A713F680-ACB8-47B1-A102-644846592517}" srcOrd="4" destOrd="0" presId="urn:microsoft.com/office/officeart/2005/8/layout/hChevron3"/>
    <dgm:cxn modelId="{A349BED3-D562-4382-B330-7DE10609803D}" type="presParOf" srcId="{FFA01A35-8916-42B5-A75B-7FF05437978E}" destId="{C17706EA-931F-4267-8E6E-70EC94174298}" srcOrd="5" destOrd="0" presId="urn:microsoft.com/office/officeart/2005/8/layout/hChevron3"/>
    <dgm:cxn modelId="{8F706768-5142-48BE-9F0C-0B73459F8E8D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4CF46482-7519-4C20-A7BB-8A9731BE05DB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B812068F-1CAC-4A9A-95DF-9268A780F8AD}" type="presOf" srcId="{A41F4173-6041-4D90-A9B5-63EFF17F426F}" destId="{B46DED90-976D-4528-A8CD-C13AAF44A500}" srcOrd="0" destOrd="0" presId="urn:microsoft.com/office/officeart/2005/8/layout/hChevron3"/>
    <dgm:cxn modelId="{D019DB5B-03CB-4BF0-8D6B-7D9187F0C672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CAF5F67-F14F-4206-A580-93A5128C8CE8}" type="presOf" srcId="{AC57DE8B-84C4-4C5E-9874-CBA4751D5F66}" destId="{6E805946-53A5-43BB-9267-DBCB76F38A1A}" srcOrd="0" destOrd="0" presId="urn:microsoft.com/office/officeart/2005/8/layout/hChevron3"/>
    <dgm:cxn modelId="{A8E6F9C0-F3C3-4FFD-92E1-5696B2F859B4}" type="presOf" srcId="{5F29D664-1BD5-4F72-890F-A914060D9503}" destId="{A713F680-ACB8-47B1-A102-644846592517}" srcOrd="0" destOrd="0" presId="urn:microsoft.com/office/officeart/2005/8/layout/hChevron3"/>
    <dgm:cxn modelId="{50C42EB1-F3D3-4A41-9D35-62E1A4E34252}" type="presParOf" srcId="{FFA01A35-8916-42B5-A75B-7FF05437978E}" destId="{6E805946-53A5-43BB-9267-DBCB76F38A1A}" srcOrd="0" destOrd="0" presId="urn:microsoft.com/office/officeart/2005/8/layout/hChevron3"/>
    <dgm:cxn modelId="{FF86D052-CD8D-4191-AD18-15123081C0D4}" type="presParOf" srcId="{FFA01A35-8916-42B5-A75B-7FF05437978E}" destId="{06F20E4B-B6C3-4647-A3A2-76A9EE383395}" srcOrd="1" destOrd="0" presId="urn:microsoft.com/office/officeart/2005/8/layout/hChevron3"/>
    <dgm:cxn modelId="{574FFFC1-9A51-43BD-B57A-795A06DFC3DB}" type="presParOf" srcId="{FFA01A35-8916-42B5-A75B-7FF05437978E}" destId="{848394C0-2562-4B79-89E7-C2E27319F8E6}" srcOrd="2" destOrd="0" presId="urn:microsoft.com/office/officeart/2005/8/layout/hChevron3"/>
    <dgm:cxn modelId="{479F7C10-871A-40DE-AF93-399F1989D631}" type="presParOf" srcId="{FFA01A35-8916-42B5-A75B-7FF05437978E}" destId="{AD331152-04E7-4E45-8F04-EC74E11D8596}" srcOrd="3" destOrd="0" presId="urn:microsoft.com/office/officeart/2005/8/layout/hChevron3"/>
    <dgm:cxn modelId="{A2EFD3B0-2A37-4D45-9184-F08286E41A98}" type="presParOf" srcId="{FFA01A35-8916-42B5-A75B-7FF05437978E}" destId="{A713F680-ACB8-47B1-A102-644846592517}" srcOrd="4" destOrd="0" presId="urn:microsoft.com/office/officeart/2005/8/layout/hChevron3"/>
    <dgm:cxn modelId="{A62682BF-9A25-435E-A9BF-A9FFA9D69321}" type="presParOf" srcId="{FFA01A35-8916-42B5-A75B-7FF05437978E}" destId="{C17706EA-931F-4267-8E6E-70EC94174298}" srcOrd="5" destOrd="0" presId="urn:microsoft.com/office/officeart/2005/8/layout/hChevron3"/>
    <dgm:cxn modelId="{049D80CE-F5B5-4F09-96C2-B4857300D1A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E3C732-78FF-424E-BFF2-7CD0133A9EBC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4B2CBBA0-1A4C-407B-A9CB-D8E7D0FE5F78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27C8D99-38AF-4B4B-ADD4-5AF2227782B5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53E1B2B-081B-4FC8-BF84-41E02D84A594}" type="presOf" srcId="{A41F4173-6041-4D90-A9B5-63EFF17F426F}" destId="{B46DED90-976D-4528-A8CD-C13AAF44A500}" srcOrd="0" destOrd="0" presId="urn:microsoft.com/office/officeart/2005/8/layout/hChevron3"/>
    <dgm:cxn modelId="{7ABE80F2-09FB-4807-8C72-CE574F25007D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DB392C16-30E1-4761-8029-28DB7611CBC7}" type="presParOf" srcId="{FFA01A35-8916-42B5-A75B-7FF05437978E}" destId="{6E805946-53A5-43BB-9267-DBCB76F38A1A}" srcOrd="0" destOrd="0" presId="urn:microsoft.com/office/officeart/2005/8/layout/hChevron3"/>
    <dgm:cxn modelId="{3C8A87CC-1E04-4C42-BBE9-36C6348D4C70}" type="presParOf" srcId="{FFA01A35-8916-42B5-A75B-7FF05437978E}" destId="{06F20E4B-B6C3-4647-A3A2-76A9EE383395}" srcOrd="1" destOrd="0" presId="urn:microsoft.com/office/officeart/2005/8/layout/hChevron3"/>
    <dgm:cxn modelId="{7A3845D9-69A6-4367-BF61-81D77BAF69D9}" type="presParOf" srcId="{FFA01A35-8916-42B5-A75B-7FF05437978E}" destId="{848394C0-2562-4B79-89E7-C2E27319F8E6}" srcOrd="2" destOrd="0" presId="urn:microsoft.com/office/officeart/2005/8/layout/hChevron3"/>
    <dgm:cxn modelId="{6FCB568A-DEC4-4235-8C6C-E23343351827}" type="presParOf" srcId="{FFA01A35-8916-42B5-A75B-7FF05437978E}" destId="{AD331152-04E7-4E45-8F04-EC74E11D8596}" srcOrd="3" destOrd="0" presId="urn:microsoft.com/office/officeart/2005/8/layout/hChevron3"/>
    <dgm:cxn modelId="{368349CC-0FBB-482C-81B3-87ED63215950}" type="presParOf" srcId="{FFA01A35-8916-42B5-A75B-7FF05437978E}" destId="{A713F680-ACB8-47B1-A102-644846592517}" srcOrd="4" destOrd="0" presId="urn:microsoft.com/office/officeart/2005/8/layout/hChevron3"/>
    <dgm:cxn modelId="{08B093BF-702D-46A6-A727-696DD119BAA7}" type="presParOf" srcId="{FFA01A35-8916-42B5-A75B-7FF05437978E}" destId="{C17706EA-931F-4267-8E6E-70EC94174298}" srcOrd="5" destOrd="0" presId="urn:microsoft.com/office/officeart/2005/8/layout/hChevron3"/>
    <dgm:cxn modelId="{A3C4A855-4215-4C6F-9388-80B9F4691EB6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53E8A8A5-98A4-48C6-9F90-697DAB3159D0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FC7C4C3-E3C9-4CCB-9236-CA6AD2608D23}" type="presOf" srcId="{A41F4173-6041-4D90-A9B5-63EFF17F426F}" destId="{B46DED90-976D-4528-A8CD-C13AAF44A500}" srcOrd="0" destOrd="0" presId="urn:microsoft.com/office/officeart/2005/8/layout/hChevron3"/>
    <dgm:cxn modelId="{BFAD022D-D492-4CF6-846C-8A7ACCF684A6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09BD03-25EB-4248-887A-29B11301DD5B}" type="presOf" srcId="{5F29D664-1BD5-4F72-890F-A914060D9503}" destId="{A713F680-ACB8-47B1-A102-644846592517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3FC3782F-2184-45D8-9BCE-E91BEE79CE3C}" type="presOf" srcId="{AC57DE8B-84C4-4C5E-9874-CBA4751D5F66}" destId="{6E805946-53A5-43BB-9267-DBCB76F38A1A}" srcOrd="0" destOrd="0" presId="urn:microsoft.com/office/officeart/2005/8/layout/hChevron3"/>
    <dgm:cxn modelId="{031B29E6-F7EB-4954-80AB-2A3D9B2DAC73}" type="presParOf" srcId="{FFA01A35-8916-42B5-A75B-7FF05437978E}" destId="{6E805946-53A5-43BB-9267-DBCB76F38A1A}" srcOrd="0" destOrd="0" presId="urn:microsoft.com/office/officeart/2005/8/layout/hChevron3"/>
    <dgm:cxn modelId="{9B11F0AF-B1BD-432A-BC00-FA85972B6264}" type="presParOf" srcId="{FFA01A35-8916-42B5-A75B-7FF05437978E}" destId="{06F20E4B-B6C3-4647-A3A2-76A9EE383395}" srcOrd="1" destOrd="0" presId="urn:microsoft.com/office/officeart/2005/8/layout/hChevron3"/>
    <dgm:cxn modelId="{DDE7D4CE-C308-4F21-86DC-1E8E6B3241DC}" type="presParOf" srcId="{FFA01A35-8916-42B5-A75B-7FF05437978E}" destId="{848394C0-2562-4B79-89E7-C2E27319F8E6}" srcOrd="2" destOrd="0" presId="urn:microsoft.com/office/officeart/2005/8/layout/hChevron3"/>
    <dgm:cxn modelId="{D22BCF6E-9690-40B6-A230-AE46AD0E5419}" type="presParOf" srcId="{FFA01A35-8916-42B5-A75B-7FF05437978E}" destId="{AD331152-04E7-4E45-8F04-EC74E11D8596}" srcOrd="3" destOrd="0" presId="urn:microsoft.com/office/officeart/2005/8/layout/hChevron3"/>
    <dgm:cxn modelId="{9228BD1E-403E-4FD3-9A17-06D6475A3607}" type="presParOf" srcId="{FFA01A35-8916-42B5-A75B-7FF05437978E}" destId="{A713F680-ACB8-47B1-A102-644846592517}" srcOrd="4" destOrd="0" presId="urn:microsoft.com/office/officeart/2005/8/layout/hChevron3"/>
    <dgm:cxn modelId="{7A51B9D9-CA54-4147-AE80-8889FF648E2F}" type="presParOf" srcId="{FFA01A35-8916-42B5-A75B-7FF05437978E}" destId="{C17706EA-931F-4267-8E6E-70EC94174298}" srcOrd="5" destOrd="0" presId="urn:microsoft.com/office/officeart/2005/8/layout/hChevron3"/>
    <dgm:cxn modelId="{435202F8-0A24-47D3-A98A-816EB3AF278A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9F04A6AD-142A-4A98-86D0-E259EAE66478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EA648828-87A5-4C48-B8CB-0949127C6784}" type="presOf" srcId="{AC57DE8B-84C4-4C5E-9874-CBA4751D5F66}" destId="{6E805946-53A5-43BB-9267-DBCB76F38A1A}" srcOrd="0" destOrd="0" presId="urn:microsoft.com/office/officeart/2005/8/layout/hChevron3"/>
    <dgm:cxn modelId="{D7731D36-CA04-4772-B835-B8EB3A9DB66F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2F764E8-A64C-42B9-AF6F-DFDD03D1CA63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2A46099B-3529-4600-A8D9-A0131849B8E0}" type="presOf" srcId="{5F29D664-1BD5-4F72-890F-A914060D9503}" destId="{A713F680-ACB8-47B1-A102-644846592517}" srcOrd="0" destOrd="0" presId="urn:microsoft.com/office/officeart/2005/8/layout/hChevron3"/>
    <dgm:cxn modelId="{48AAEE26-40FD-44C9-A035-CFAD3C1AD8B2}" type="presParOf" srcId="{FFA01A35-8916-42B5-A75B-7FF05437978E}" destId="{6E805946-53A5-43BB-9267-DBCB76F38A1A}" srcOrd="0" destOrd="0" presId="urn:microsoft.com/office/officeart/2005/8/layout/hChevron3"/>
    <dgm:cxn modelId="{EB8B203B-B3A0-4E27-BCB4-D11DAE3131AA}" type="presParOf" srcId="{FFA01A35-8916-42B5-A75B-7FF05437978E}" destId="{06F20E4B-B6C3-4647-A3A2-76A9EE383395}" srcOrd="1" destOrd="0" presId="urn:microsoft.com/office/officeart/2005/8/layout/hChevron3"/>
    <dgm:cxn modelId="{29847A84-EA75-4C9F-A420-FD9B0D80DC9D}" type="presParOf" srcId="{FFA01A35-8916-42B5-A75B-7FF05437978E}" destId="{848394C0-2562-4B79-89E7-C2E27319F8E6}" srcOrd="2" destOrd="0" presId="urn:microsoft.com/office/officeart/2005/8/layout/hChevron3"/>
    <dgm:cxn modelId="{2050B5C5-8BA3-4FB3-895E-FA9849997C1E}" type="presParOf" srcId="{FFA01A35-8916-42B5-A75B-7FF05437978E}" destId="{AD331152-04E7-4E45-8F04-EC74E11D8596}" srcOrd="3" destOrd="0" presId="urn:microsoft.com/office/officeart/2005/8/layout/hChevron3"/>
    <dgm:cxn modelId="{9187EB5F-A15F-47F8-A190-3B2E17F36130}" type="presParOf" srcId="{FFA01A35-8916-42B5-A75B-7FF05437978E}" destId="{A713F680-ACB8-47B1-A102-644846592517}" srcOrd="4" destOrd="0" presId="urn:microsoft.com/office/officeart/2005/8/layout/hChevron3"/>
    <dgm:cxn modelId="{27A429C0-163F-4441-B78D-4CAEC14AF109}" type="presParOf" srcId="{FFA01A35-8916-42B5-A75B-7FF05437978E}" destId="{C17706EA-931F-4267-8E6E-70EC94174298}" srcOrd="5" destOrd="0" presId="urn:microsoft.com/office/officeart/2005/8/layout/hChevron3"/>
    <dgm:cxn modelId="{7F24A6A6-049C-483D-B5FB-32261CFD3D36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B4E161D-6BD5-4B1D-8DB2-307C96317C52}" type="presOf" srcId="{AC57DE8B-84C4-4C5E-9874-CBA4751D5F66}" destId="{6E805946-53A5-43BB-9267-DBCB76F38A1A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7BBE69DE-6BA2-4454-8077-CC6BC1D66592}" type="presOf" srcId="{24D9D477-2DC2-477E-88CC-C7AB35178890}" destId="{848394C0-2562-4B79-89E7-C2E27319F8E6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A75BFBB-F5A4-471D-BEEB-E0B1F2D9B0A7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5639C27-47AE-4909-B18E-2D135302DFC2}" type="presOf" srcId="{9A37432F-7778-4A28-9D2A-A138D3B77706}" destId="{FFA01A35-8916-42B5-A75B-7FF05437978E}" srcOrd="0" destOrd="0" presId="urn:microsoft.com/office/officeart/2005/8/layout/hChevron3"/>
    <dgm:cxn modelId="{E14B2188-FD71-4037-98D1-B8EC37BD4C22}" type="presOf" srcId="{5F29D664-1BD5-4F72-890F-A914060D9503}" destId="{A713F680-ACB8-47B1-A102-644846592517}" srcOrd="0" destOrd="0" presId="urn:microsoft.com/office/officeart/2005/8/layout/hChevron3"/>
    <dgm:cxn modelId="{B40BF04C-957E-474B-90B8-F858A015AA9D}" type="presParOf" srcId="{FFA01A35-8916-42B5-A75B-7FF05437978E}" destId="{6E805946-53A5-43BB-9267-DBCB76F38A1A}" srcOrd="0" destOrd="0" presId="urn:microsoft.com/office/officeart/2005/8/layout/hChevron3"/>
    <dgm:cxn modelId="{4841B456-4974-4FAB-9218-B6403739EFF5}" type="presParOf" srcId="{FFA01A35-8916-42B5-A75B-7FF05437978E}" destId="{06F20E4B-B6C3-4647-A3A2-76A9EE383395}" srcOrd="1" destOrd="0" presId="urn:microsoft.com/office/officeart/2005/8/layout/hChevron3"/>
    <dgm:cxn modelId="{A45C93B1-BB49-4046-B7F7-1F7BA96458BA}" type="presParOf" srcId="{FFA01A35-8916-42B5-A75B-7FF05437978E}" destId="{848394C0-2562-4B79-89E7-C2E27319F8E6}" srcOrd="2" destOrd="0" presId="urn:microsoft.com/office/officeart/2005/8/layout/hChevron3"/>
    <dgm:cxn modelId="{2BA93D7D-0C32-48C8-B613-C52806844D24}" type="presParOf" srcId="{FFA01A35-8916-42B5-A75B-7FF05437978E}" destId="{AD331152-04E7-4E45-8F04-EC74E11D8596}" srcOrd="3" destOrd="0" presId="urn:microsoft.com/office/officeart/2005/8/layout/hChevron3"/>
    <dgm:cxn modelId="{A6968B23-A8BC-4ADA-AC84-FEAAC259B848}" type="presParOf" srcId="{FFA01A35-8916-42B5-A75B-7FF05437978E}" destId="{A713F680-ACB8-47B1-A102-644846592517}" srcOrd="4" destOrd="0" presId="urn:microsoft.com/office/officeart/2005/8/layout/hChevron3"/>
    <dgm:cxn modelId="{DE8E64C0-AEB4-4C27-BC20-C51C9DB49A3C}" type="presParOf" srcId="{FFA01A35-8916-42B5-A75B-7FF05437978E}" destId="{C17706EA-931F-4267-8E6E-70EC94174298}" srcOrd="5" destOrd="0" presId="urn:microsoft.com/office/officeart/2005/8/layout/hChevron3"/>
    <dgm:cxn modelId="{679143D4-1FAF-437C-B95C-ADF29627BEFD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5064A5B-5AF9-4A38-A7FF-7780B1F36F87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6F440CE-420F-4944-B25A-08489C7B96D3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2A65AD3-22C7-49DF-8F47-34AA8AA96594}" type="presOf" srcId="{5F29D664-1BD5-4F72-890F-A914060D9503}" destId="{A713F680-ACB8-47B1-A102-644846592517}" srcOrd="0" destOrd="0" presId="urn:microsoft.com/office/officeart/2005/8/layout/hChevron3"/>
    <dgm:cxn modelId="{1F09BD9C-E212-4A56-832E-D02E3B9332A3}" type="presOf" srcId="{A41F4173-6041-4D90-A9B5-63EFF17F426F}" destId="{B46DED90-976D-4528-A8CD-C13AAF44A500}" srcOrd="0" destOrd="0" presId="urn:microsoft.com/office/officeart/2005/8/layout/hChevron3"/>
    <dgm:cxn modelId="{627C594E-9548-4C9E-BF9A-CE9498C6B364}" type="presOf" srcId="{AC57DE8B-84C4-4C5E-9874-CBA4751D5F66}" destId="{6E805946-53A5-43BB-9267-DBCB76F38A1A}" srcOrd="0" destOrd="0" presId="urn:microsoft.com/office/officeart/2005/8/layout/hChevron3"/>
    <dgm:cxn modelId="{FAE585DC-1EFF-4064-9264-0FFBE808DE90}" type="presParOf" srcId="{FFA01A35-8916-42B5-A75B-7FF05437978E}" destId="{6E805946-53A5-43BB-9267-DBCB76F38A1A}" srcOrd="0" destOrd="0" presId="urn:microsoft.com/office/officeart/2005/8/layout/hChevron3"/>
    <dgm:cxn modelId="{6A761F3C-C150-4A49-8E05-E773287AB444}" type="presParOf" srcId="{FFA01A35-8916-42B5-A75B-7FF05437978E}" destId="{06F20E4B-B6C3-4647-A3A2-76A9EE383395}" srcOrd="1" destOrd="0" presId="urn:microsoft.com/office/officeart/2005/8/layout/hChevron3"/>
    <dgm:cxn modelId="{BF26B8B4-7D1F-453C-A189-C2901DD7F932}" type="presParOf" srcId="{FFA01A35-8916-42B5-A75B-7FF05437978E}" destId="{848394C0-2562-4B79-89E7-C2E27319F8E6}" srcOrd="2" destOrd="0" presId="urn:microsoft.com/office/officeart/2005/8/layout/hChevron3"/>
    <dgm:cxn modelId="{68AE7915-DB65-4898-A3EF-89C1C4D0B1A0}" type="presParOf" srcId="{FFA01A35-8916-42B5-A75B-7FF05437978E}" destId="{AD331152-04E7-4E45-8F04-EC74E11D8596}" srcOrd="3" destOrd="0" presId="urn:microsoft.com/office/officeart/2005/8/layout/hChevron3"/>
    <dgm:cxn modelId="{B4F4F58A-BF70-4094-9174-55EB27688B5B}" type="presParOf" srcId="{FFA01A35-8916-42B5-A75B-7FF05437978E}" destId="{A713F680-ACB8-47B1-A102-644846592517}" srcOrd="4" destOrd="0" presId="urn:microsoft.com/office/officeart/2005/8/layout/hChevron3"/>
    <dgm:cxn modelId="{0D50935E-0EC5-48F9-B1BA-85BF7B6CDFA3}" type="presParOf" srcId="{FFA01A35-8916-42B5-A75B-7FF05437978E}" destId="{C17706EA-931F-4267-8E6E-70EC94174298}" srcOrd="5" destOrd="0" presId="urn:microsoft.com/office/officeart/2005/8/layout/hChevron3"/>
    <dgm:cxn modelId="{767461E7-CBA4-425C-9E3B-6212CA3E282F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657A917F-A780-443B-B6B5-39C62EAA33D3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CD56BA7-527A-4F87-B8BD-B6F07F2FA831}" type="presOf" srcId="{AC57DE8B-84C4-4C5E-9874-CBA4751D5F66}" destId="{6E805946-53A5-43BB-9267-DBCB76F38A1A}" srcOrd="0" destOrd="0" presId="urn:microsoft.com/office/officeart/2005/8/layout/hChevron3"/>
    <dgm:cxn modelId="{0FC373EC-9E50-4CE3-9F88-A6EC8018EFFA}" type="presOf" srcId="{24D9D477-2DC2-477E-88CC-C7AB35178890}" destId="{848394C0-2562-4B79-89E7-C2E27319F8E6}" srcOrd="0" destOrd="0" presId="urn:microsoft.com/office/officeart/2005/8/layout/hChevron3"/>
    <dgm:cxn modelId="{8D3F09A8-9092-40E2-B7C2-2EB329D05AB0}" type="presOf" srcId="{9A37432F-7778-4A28-9D2A-A138D3B77706}" destId="{FFA01A35-8916-42B5-A75B-7FF05437978E}" srcOrd="0" destOrd="0" presId="urn:microsoft.com/office/officeart/2005/8/layout/hChevron3"/>
    <dgm:cxn modelId="{7A9F8D75-1EED-455D-B363-6D21495A9D0F}" type="presOf" srcId="{A41F4173-6041-4D90-A9B5-63EFF17F426F}" destId="{B46DED90-976D-4528-A8CD-C13AAF44A500}" srcOrd="0" destOrd="0" presId="urn:microsoft.com/office/officeart/2005/8/layout/hChevron3"/>
    <dgm:cxn modelId="{9EBAD6AE-2BA1-40F2-8F7E-993B6A8F9249}" type="presParOf" srcId="{FFA01A35-8916-42B5-A75B-7FF05437978E}" destId="{6E805946-53A5-43BB-9267-DBCB76F38A1A}" srcOrd="0" destOrd="0" presId="urn:microsoft.com/office/officeart/2005/8/layout/hChevron3"/>
    <dgm:cxn modelId="{E7A1340B-EC14-4440-A5EC-158F5F02EC79}" type="presParOf" srcId="{FFA01A35-8916-42B5-A75B-7FF05437978E}" destId="{06F20E4B-B6C3-4647-A3A2-76A9EE383395}" srcOrd="1" destOrd="0" presId="urn:microsoft.com/office/officeart/2005/8/layout/hChevron3"/>
    <dgm:cxn modelId="{6D951335-BB4C-46A4-AB61-F4804CB12842}" type="presParOf" srcId="{FFA01A35-8916-42B5-A75B-7FF05437978E}" destId="{848394C0-2562-4B79-89E7-C2E27319F8E6}" srcOrd="2" destOrd="0" presId="urn:microsoft.com/office/officeart/2005/8/layout/hChevron3"/>
    <dgm:cxn modelId="{D9188181-6C6B-41F4-81CC-0259E817984C}" type="presParOf" srcId="{FFA01A35-8916-42B5-A75B-7FF05437978E}" destId="{AD331152-04E7-4E45-8F04-EC74E11D8596}" srcOrd="3" destOrd="0" presId="urn:microsoft.com/office/officeart/2005/8/layout/hChevron3"/>
    <dgm:cxn modelId="{DA2E144B-5040-49C6-A0C5-EA88845D5D25}" type="presParOf" srcId="{FFA01A35-8916-42B5-A75B-7FF05437978E}" destId="{A713F680-ACB8-47B1-A102-644846592517}" srcOrd="4" destOrd="0" presId="urn:microsoft.com/office/officeart/2005/8/layout/hChevron3"/>
    <dgm:cxn modelId="{6F52E3D5-34B6-4E10-B2A6-EBC80A0087A0}" type="presParOf" srcId="{FFA01A35-8916-42B5-A75B-7FF05437978E}" destId="{C17706EA-931F-4267-8E6E-70EC94174298}" srcOrd="5" destOrd="0" presId="urn:microsoft.com/office/officeart/2005/8/layout/hChevron3"/>
    <dgm:cxn modelId="{B77F34AE-904D-4A71-957C-C8ADF8CA3C76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09EEBD7-FD3B-420F-AD2B-648CD22CFF0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D189067-DE73-409A-9A1D-528DA9E5D1EC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92D7CC7-CCBE-4A89-A619-4D437DD22C50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4B538A44-38F9-46C1-83BF-1B00660FE022}" type="presOf" srcId="{A41F4173-6041-4D90-A9B5-63EFF17F426F}" destId="{B46DED90-976D-4528-A8CD-C13AAF44A500}" srcOrd="0" destOrd="0" presId="urn:microsoft.com/office/officeart/2005/8/layout/hChevron3"/>
    <dgm:cxn modelId="{34E29DFE-2DC1-4A9C-B5AA-5ACE0BF43274}" type="presOf" srcId="{9A37432F-7778-4A28-9D2A-A138D3B77706}" destId="{FFA01A35-8916-42B5-A75B-7FF05437978E}" srcOrd="0" destOrd="0" presId="urn:microsoft.com/office/officeart/2005/8/layout/hChevron3"/>
    <dgm:cxn modelId="{D53943E3-C556-4E89-998B-34733A7C19C9}" type="presParOf" srcId="{FFA01A35-8916-42B5-A75B-7FF05437978E}" destId="{6E805946-53A5-43BB-9267-DBCB76F38A1A}" srcOrd="0" destOrd="0" presId="urn:microsoft.com/office/officeart/2005/8/layout/hChevron3"/>
    <dgm:cxn modelId="{AE7BBAD7-0991-4563-919F-66D9A7A53082}" type="presParOf" srcId="{FFA01A35-8916-42B5-A75B-7FF05437978E}" destId="{06F20E4B-B6C3-4647-A3A2-76A9EE383395}" srcOrd="1" destOrd="0" presId="urn:microsoft.com/office/officeart/2005/8/layout/hChevron3"/>
    <dgm:cxn modelId="{1A889B47-FDA8-4A7A-9BF4-5C0843D7589F}" type="presParOf" srcId="{FFA01A35-8916-42B5-A75B-7FF05437978E}" destId="{848394C0-2562-4B79-89E7-C2E27319F8E6}" srcOrd="2" destOrd="0" presId="urn:microsoft.com/office/officeart/2005/8/layout/hChevron3"/>
    <dgm:cxn modelId="{25DC08FB-4DAE-44DB-80C9-1D5E6DA42029}" type="presParOf" srcId="{FFA01A35-8916-42B5-A75B-7FF05437978E}" destId="{AD331152-04E7-4E45-8F04-EC74E11D8596}" srcOrd="3" destOrd="0" presId="urn:microsoft.com/office/officeart/2005/8/layout/hChevron3"/>
    <dgm:cxn modelId="{CB10978B-A81F-4166-A078-658A7390A9D7}" type="presParOf" srcId="{FFA01A35-8916-42B5-A75B-7FF05437978E}" destId="{A713F680-ACB8-47B1-A102-644846592517}" srcOrd="4" destOrd="0" presId="urn:microsoft.com/office/officeart/2005/8/layout/hChevron3"/>
    <dgm:cxn modelId="{2AABB647-987B-4020-83B5-CEE2FA5B4150}" type="presParOf" srcId="{FFA01A35-8916-42B5-A75B-7FF05437978E}" destId="{C17706EA-931F-4267-8E6E-70EC94174298}" srcOrd="5" destOrd="0" presId="urn:microsoft.com/office/officeart/2005/8/layout/hChevron3"/>
    <dgm:cxn modelId="{744A4652-8363-4DCF-9EED-F25A9C0FC909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0D78A7-C782-493E-8276-CBCE568D2DDA}" type="presOf" srcId="{AC57DE8B-84C4-4C5E-9874-CBA4751D5F66}" destId="{6E805946-53A5-43BB-9267-DBCB76F38A1A}" srcOrd="0" destOrd="0" presId="urn:microsoft.com/office/officeart/2005/8/layout/hChevron3"/>
    <dgm:cxn modelId="{FB64F7FE-1B10-4AAF-95F8-29455A1E9CD2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843AAEBA-E4CE-46E4-A5ED-A69DB35D028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010475F4-4761-434B-81BA-7A06F78082DA}" type="presOf" srcId="{A41F4173-6041-4D90-A9B5-63EFF17F426F}" destId="{B46DED90-976D-4528-A8CD-C13AAF44A500}" srcOrd="0" destOrd="0" presId="urn:microsoft.com/office/officeart/2005/8/layout/hChevron3"/>
    <dgm:cxn modelId="{C47C92B4-40C5-4D81-BF98-89425213927A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541CE3D0-CEE1-48B4-9659-E113CEF6EE26}" type="presParOf" srcId="{FFA01A35-8916-42B5-A75B-7FF05437978E}" destId="{6E805946-53A5-43BB-9267-DBCB76F38A1A}" srcOrd="0" destOrd="0" presId="urn:microsoft.com/office/officeart/2005/8/layout/hChevron3"/>
    <dgm:cxn modelId="{9AD73D17-46D6-474F-B290-6CDAEFE1ABA5}" type="presParOf" srcId="{FFA01A35-8916-42B5-A75B-7FF05437978E}" destId="{06F20E4B-B6C3-4647-A3A2-76A9EE383395}" srcOrd="1" destOrd="0" presId="urn:microsoft.com/office/officeart/2005/8/layout/hChevron3"/>
    <dgm:cxn modelId="{59B04512-B080-4B68-B968-BC3E76C049D0}" type="presParOf" srcId="{FFA01A35-8916-42B5-A75B-7FF05437978E}" destId="{848394C0-2562-4B79-89E7-C2E27319F8E6}" srcOrd="2" destOrd="0" presId="urn:microsoft.com/office/officeart/2005/8/layout/hChevron3"/>
    <dgm:cxn modelId="{75BA3E99-872D-47BF-92CB-9DB753DBB98D}" type="presParOf" srcId="{FFA01A35-8916-42B5-A75B-7FF05437978E}" destId="{AD331152-04E7-4E45-8F04-EC74E11D8596}" srcOrd="3" destOrd="0" presId="urn:microsoft.com/office/officeart/2005/8/layout/hChevron3"/>
    <dgm:cxn modelId="{5D31C484-3BC0-4B14-A40C-C17FD5F96FA3}" type="presParOf" srcId="{FFA01A35-8916-42B5-A75B-7FF05437978E}" destId="{A713F680-ACB8-47B1-A102-644846592517}" srcOrd="4" destOrd="0" presId="urn:microsoft.com/office/officeart/2005/8/layout/hChevron3"/>
    <dgm:cxn modelId="{68429C44-CA75-4EC1-9429-179B9FF41A37}" type="presParOf" srcId="{FFA01A35-8916-42B5-A75B-7FF05437978E}" destId="{C17706EA-931F-4267-8E6E-70EC94174298}" srcOrd="5" destOrd="0" presId="urn:microsoft.com/office/officeart/2005/8/layout/hChevron3"/>
    <dgm:cxn modelId="{71359107-0C09-4A21-9405-37CADD2C8233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DF7491D1-C242-417C-8BB6-109118D47023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C84C660-AC57-41C3-94EB-CF31EAC62FD7}" type="presOf" srcId="{24D9D477-2DC2-477E-88CC-C7AB35178890}" destId="{848394C0-2562-4B79-89E7-C2E27319F8E6}" srcOrd="0" destOrd="0" presId="urn:microsoft.com/office/officeart/2005/8/layout/hChevron3"/>
    <dgm:cxn modelId="{7DF3EF57-7515-40F6-8FDB-CB44899C5FF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CAED99A-4D09-44B8-A6FF-A592CCFF6289}" type="presOf" srcId="{A41F4173-6041-4D90-A9B5-63EFF17F426F}" destId="{B46DED90-976D-4528-A8CD-C13AAF44A500}" srcOrd="0" destOrd="0" presId="urn:microsoft.com/office/officeart/2005/8/layout/hChevron3"/>
    <dgm:cxn modelId="{14343AB4-EDEB-4CE4-A259-78169AB9FF9C}" type="presOf" srcId="{5F29D664-1BD5-4F72-890F-A914060D9503}" destId="{A713F680-ACB8-47B1-A102-644846592517}" srcOrd="0" destOrd="0" presId="urn:microsoft.com/office/officeart/2005/8/layout/hChevron3"/>
    <dgm:cxn modelId="{117E8F42-AA2F-4474-8B17-8EB4602E326B}" type="presParOf" srcId="{FFA01A35-8916-42B5-A75B-7FF05437978E}" destId="{6E805946-53A5-43BB-9267-DBCB76F38A1A}" srcOrd="0" destOrd="0" presId="urn:microsoft.com/office/officeart/2005/8/layout/hChevron3"/>
    <dgm:cxn modelId="{A3A7E56E-1692-4267-BF1F-1539CF4DA9B4}" type="presParOf" srcId="{FFA01A35-8916-42B5-A75B-7FF05437978E}" destId="{06F20E4B-B6C3-4647-A3A2-76A9EE383395}" srcOrd="1" destOrd="0" presId="urn:microsoft.com/office/officeart/2005/8/layout/hChevron3"/>
    <dgm:cxn modelId="{4916AE5F-EAD6-486A-8FFA-844F01B89848}" type="presParOf" srcId="{FFA01A35-8916-42B5-A75B-7FF05437978E}" destId="{848394C0-2562-4B79-89E7-C2E27319F8E6}" srcOrd="2" destOrd="0" presId="urn:microsoft.com/office/officeart/2005/8/layout/hChevron3"/>
    <dgm:cxn modelId="{BF330241-3441-4951-9C0B-0403090A9537}" type="presParOf" srcId="{FFA01A35-8916-42B5-A75B-7FF05437978E}" destId="{AD331152-04E7-4E45-8F04-EC74E11D8596}" srcOrd="3" destOrd="0" presId="urn:microsoft.com/office/officeart/2005/8/layout/hChevron3"/>
    <dgm:cxn modelId="{065B2B1E-20BB-4043-8D22-A7B651FB3E69}" type="presParOf" srcId="{FFA01A35-8916-42B5-A75B-7FF05437978E}" destId="{A713F680-ACB8-47B1-A102-644846592517}" srcOrd="4" destOrd="0" presId="urn:microsoft.com/office/officeart/2005/8/layout/hChevron3"/>
    <dgm:cxn modelId="{F69D3B0A-FE11-4468-ACD0-B70EC5E83CF6}" type="presParOf" srcId="{FFA01A35-8916-42B5-A75B-7FF05437978E}" destId="{C17706EA-931F-4267-8E6E-70EC94174298}" srcOrd="5" destOrd="0" presId="urn:microsoft.com/office/officeart/2005/8/layout/hChevron3"/>
    <dgm:cxn modelId="{B0EEB75E-5458-4617-92D3-B6FC0B33A9A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540D8EA1-6B0A-4657-9F56-13A38BF140EF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D291016-DBF1-4F7E-866E-CE3FD5C5CC6A}" type="presOf" srcId="{5F29D664-1BD5-4F72-890F-A914060D9503}" destId="{A713F680-ACB8-47B1-A102-644846592517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E3445CB-8BB9-42AF-B2C0-8037E8693BF0}" type="presOf" srcId="{24D9D477-2DC2-477E-88CC-C7AB35178890}" destId="{848394C0-2562-4B79-89E7-C2E27319F8E6}" srcOrd="0" destOrd="0" presId="urn:microsoft.com/office/officeart/2005/8/layout/hChevron3"/>
    <dgm:cxn modelId="{F5FAA42C-0AE8-4E79-8E51-7EBE712C0220}" type="presOf" srcId="{9A37432F-7778-4A28-9D2A-A138D3B77706}" destId="{FFA01A35-8916-42B5-A75B-7FF05437978E}" srcOrd="0" destOrd="0" presId="urn:microsoft.com/office/officeart/2005/8/layout/hChevron3"/>
    <dgm:cxn modelId="{6DFEB29E-5DA9-4A05-976B-563B4D0613B7}" type="presOf" srcId="{A41F4173-6041-4D90-A9B5-63EFF17F426F}" destId="{B46DED90-976D-4528-A8CD-C13AAF44A500}" srcOrd="0" destOrd="0" presId="urn:microsoft.com/office/officeart/2005/8/layout/hChevron3"/>
    <dgm:cxn modelId="{82E45D49-3229-4746-9F3A-0BA50B4906A5}" type="presParOf" srcId="{FFA01A35-8916-42B5-A75B-7FF05437978E}" destId="{6E805946-53A5-43BB-9267-DBCB76F38A1A}" srcOrd="0" destOrd="0" presId="urn:microsoft.com/office/officeart/2005/8/layout/hChevron3"/>
    <dgm:cxn modelId="{A411C3AD-1678-4385-B8AC-5C5C1B157FA1}" type="presParOf" srcId="{FFA01A35-8916-42B5-A75B-7FF05437978E}" destId="{06F20E4B-B6C3-4647-A3A2-76A9EE383395}" srcOrd="1" destOrd="0" presId="urn:microsoft.com/office/officeart/2005/8/layout/hChevron3"/>
    <dgm:cxn modelId="{3838808F-C782-4155-86B9-22A8DCD61F70}" type="presParOf" srcId="{FFA01A35-8916-42B5-A75B-7FF05437978E}" destId="{848394C0-2562-4B79-89E7-C2E27319F8E6}" srcOrd="2" destOrd="0" presId="urn:microsoft.com/office/officeart/2005/8/layout/hChevron3"/>
    <dgm:cxn modelId="{7CC1169B-103B-4978-B3F1-BA4852097C5D}" type="presParOf" srcId="{FFA01A35-8916-42B5-A75B-7FF05437978E}" destId="{AD331152-04E7-4E45-8F04-EC74E11D8596}" srcOrd="3" destOrd="0" presId="urn:microsoft.com/office/officeart/2005/8/layout/hChevron3"/>
    <dgm:cxn modelId="{FF92B618-0F38-49C5-AE29-8F9BFEB81705}" type="presParOf" srcId="{FFA01A35-8916-42B5-A75B-7FF05437978E}" destId="{A713F680-ACB8-47B1-A102-644846592517}" srcOrd="4" destOrd="0" presId="urn:microsoft.com/office/officeart/2005/8/layout/hChevron3"/>
    <dgm:cxn modelId="{3DB5620B-296A-4326-A205-A575504AD055}" type="presParOf" srcId="{FFA01A35-8916-42B5-A75B-7FF05437978E}" destId="{C17706EA-931F-4267-8E6E-70EC94174298}" srcOrd="5" destOrd="0" presId="urn:microsoft.com/office/officeart/2005/8/layout/hChevron3"/>
    <dgm:cxn modelId="{E22A8B5C-1C66-42EC-A96F-28492440B1DC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BAB9826A-A89F-498E-9CEC-6CBAE28302AF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342C673E-8EEF-44CF-8D2F-DAF478AEA7C9}" type="presOf" srcId="{9A37432F-7778-4A28-9D2A-A138D3B77706}" destId="{FFA01A35-8916-42B5-A75B-7FF05437978E}" srcOrd="0" destOrd="0" presId="urn:microsoft.com/office/officeart/2005/8/layout/hChevron3"/>
    <dgm:cxn modelId="{68603A32-44D0-4689-9F90-9EEEAF618A3A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30215CB-5532-4A02-A929-309B43731EBA}" type="presOf" srcId="{24D9D477-2DC2-477E-88CC-C7AB35178890}" destId="{848394C0-2562-4B79-89E7-C2E27319F8E6}" srcOrd="0" destOrd="0" presId="urn:microsoft.com/office/officeart/2005/8/layout/hChevron3"/>
    <dgm:cxn modelId="{5F61B34B-5184-4ADB-AE78-285FF2515E1B}" type="presOf" srcId="{AC57DE8B-84C4-4C5E-9874-CBA4751D5F66}" destId="{6E805946-53A5-43BB-9267-DBCB76F38A1A}" srcOrd="0" destOrd="0" presId="urn:microsoft.com/office/officeart/2005/8/layout/hChevron3"/>
    <dgm:cxn modelId="{BDAEF125-67A3-48D9-910A-46514C8D9325}" type="presParOf" srcId="{FFA01A35-8916-42B5-A75B-7FF05437978E}" destId="{6E805946-53A5-43BB-9267-DBCB76F38A1A}" srcOrd="0" destOrd="0" presId="urn:microsoft.com/office/officeart/2005/8/layout/hChevron3"/>
    <dgm:cxn modelId="{354748B8-8466-4AD1-829C-2F79F0FD8D42}" type="presParOf" srcId="{FFA01A35-8916-42B5-A75B-7FF05437978E}" destId="{06F20E4B-B6C3-4647-A3A2-76A9EE383395}" srcOrd="1" destOrd="0" presId="urn:microsoft.com/office/officeart/2005/8/layout/hChevron3"/>
    <dgm:cxn modelId="{D5D7C3D3-D684-48E9-A1A0-4851EE1CCAE5}" type="presParOf" srcId="{FFA01A35-8916-42B5-A75B-7FF05437978E}" destId="{848394C0-2562-4B79-89E7-C2E27319F8E6}" srcOrd="2" destOrd="0" presId="urn:microsoft.com/office/officeart/2005/8/layout/hChevron3"/>
    <dgm:cxn modelId="{B2ADD9B1-7983-4D3C-ACE0-E7A85340B0AE}" type="presParOf" srcId="{FFA01A35-8916-42B5-A75B-7FF05437978E}" destId="{AD331152-04E7-4E45-8F04-EC74E11D8596}" srcOrd="3" destOrd="0" presId="urn:microsoft.com/office/officeart/2005/8/layout/hChevron3"/>
    <dgm:cxn modelId="{182F21F1-1C90-43B2-9E6C-61B6A70D030F}" type="presParOf" srcId="{FFA01A35-8916-42B5-A75B-7FF05437978E}" destId="{A713F680-ACB8-47B1-A102-644846592517}" srcOrd="4" destOrd="0" presId="urn:microsoft.com/office/officeart/2005/8/layout/hChevron3"/>
    <dgm:cxn modelId="{85E4E9D7-810A-4713-9D8D-DD3F6AD8A513}" type="presParOf" srcId="{FFA01A35-8916-42B5-A75B-7FF05437978E}" destId="{C17706EA-931F-4267-8E6E-70EC94174298}" srcOrd="5" destOrd="0" presId="urn:microsoft.com/office/officeart/2005/8/layout/hChevron3"/>
    <dgm:cxn modelId="{8155564A-29EF-482F-B34B-AA4C9A4A0658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4A6A830C-F4CA-4E65-8B62-C54C40C7DC08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1F411E2-384F-4F00-A27E-C2511772FC87}" type="presOf" srcId="{9A37432F-7778-4A28-9D2A-A138D3B77706}" destId="{FFA01A35-8916-42B5-A75B-7FF05437978E}" srcOrd="0" destOrd="0" presId="urn:microsoft.com/office/officeart/2005/8/layout/hChevron3"/>
    <dgm:cxn modelId="{2338E1A9-84FB-4D5E-BCEE-2014FEB809BE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A0DCF18-0416-4E1E-BDD1-C351C571183E}" type="presOf" srcId="{24D9D477-2DC2-477E-88CC-C7AB35178890}" destId="{848394C0-2562-4B79-89E7-C2E27319F8E6}" srcOrd="0" destOrd="0" presId="urn:microsoft.com/office/officeart/2005/8/layout/hChevron3"/>
    <dgm:cxn modelId="{79D008B9-3297-4688-B94D-6B559156F971}" type="presOf" srcId="{AC57DE8B-84C4-4C5E-9874-CBA4751D5F66}" destId="{6E805946-53A5-43BB-9267-DBCB76F38A1A}" srcOrd="0" destOrd="0" presId="urn:microsoft.com/office/officeart/2005/8/layout/hChevron3"/>
    <dgm:cxn modelId="{28E914F5-AD94-4DCC-B75F-F1B0C6942C69}" type="presParOf" srcId="{FFA01A35-8916-42B5-A75B-7FF05437978E}" destId="{6E805946-53A5-43BB-9267-DBCB76F38A1A}" srcOrd="0" destOrd="0" presId="urn:microsoft.com/office/officeart/2005/8/layout/hChevron3"/>
    <dgm:cxn modelId="{A1D20544-FABD-4A19-A9C3-786B28F6EDB4}" type="presParOf" srcId="{FFA01A35-8916-42B5-A75B-7FF05437978E}" destId="{06F20E4B-B6C3-4647-A3A2-76A9EE383395}" srcOrd="1" destOrd="0" presId="urn:microsoft.com/office/officeart/2005/8/layout/hChevron3"/>
    <dgm:cxn modelId="{646783C8-6E8F-4B1D-B9EA-8B09FFDE260C}" type="presParOf" srcId="{FFA01A35-8916-42B5-A75B-7FF05437978E}" destId="{848394C0-2562-4B79-89E7-C2E27319F8E6}" srcOrd="2" destOrd="0" presId="urn:microsoft.com/office/officeart/2005/8/layout/hChevron3"/>
    <dgm:cxn modelId="{AA77B350-C3F9-4CC0-BF1D-01E5A165BA7F}" type="presParOf" srcId="{FFA01A35-8916-42B5-A75B-7FF05437978E}" destId="{AD331152-04E7-4E45-8F04-EC74E11D8596}" srcOrd="3" destOrd="0" presId="urn:microsoft.com/office/officeart/2005/8/layout/hChevron3"/>
    <dgm:cxn modelId="{731B71EE-BC3D-44C2-AEFF-197446AF4C74}" type="presParOf" srcId="{FFA01A35-8916-42B5-A75B-7FF05437978E}" destId="{A713F680-ACB8-47B1-A102-644846592517}" srcOrd="4" destOrd="0" presId="urn:microsoft.com/office/officeart/2005/8/layout/hChevron3"/>
    <dgm:cxn modelId="{F7F83A8A-AC38-44DA-845B-4DF7D07C06A2}" type="presParOf" srcId="{FFA01A35-8916-42B5-A75B-7FF05437978E}" destId="{C17706EA-931F-4267-8E6E-70EC94174298}" srcOrd="5" destOrd="0" presId="urn:microsoft.com/office/officeart/2005/8/layout/hChevron3"/>
    <dgm:cxn modelId="{1E059119-AFB0-4814-9E69-3CE1DFEE371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E5EA6C7F-32B6-4BFA-A2FC-46E120A10CA5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FED5C31-84D2-4941-A01F-ED4387CE4C18}" type="presOf" srcId="{9A37432F-7778-4A28-9D2A-A138D3B77706}" destId="{FFA01A35-8916-42B5-A75B-7FF05437978E}" srcOrd="0" destOrd="0" presId="urn:microsoft.com/office/officeart/2005/8/layout/hChevron3"/>
    <dgm:cxn modelId="{5D014F8E-79D1-4F98-8FDA-1D53D9C60194}" type="presOf" srcId="{24D9D477-2DC2-477E-88CC-C7AB35178890}" destId="{848394C0-2562-4B79-89E7-C2E27319F8E6}" srcOrd="0" destOrd="0" presId="urn:microsoft.com/office/officeart/2005/8/layout/hChevron3"/>
    <dgm:cxn modelId="{49B33B31-147B-419F-83D6-25DC05D2D5DC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DEC7EDC5-ECA8-4680-9114-9FA3A1BDBB65}" type="presOf" srcId="{5F29D664-1BD5-4F72-890F-A914060D9503}" destId="{A713F680-ACB8-47B1-A102-644846592517}" srcOrd="0" destOrd="0" presId="urn:microsoft.com/office/officeart/2005/8/layout/hChevron3"/>
    <dgm:cxn modelId="{1C367F56-3175-429E-BCDD-024E3A8A34BE}" type="presParOf" srcId="{FFA01A35-8916-42B5-A75B-7FF05437978E}" destId="{6E805946-53A5-43BB-9267-DBCB76F38A1A}" srcOrd="0" destOrd="0" presId="urn:microsoft.com/office/officeart/2005/8/layout/hChevron3"/>
    <dgm:cxn modelId="{3F34E9D9-B3B6-442A-9EB5-1FA7C47AA204}" type="presParOf" srcId="{FFA01A35-8916-42B5-A75B-7FF05437978E}" destId="{06F20E4B-B6C3-4647-A3A2-76A9EE383395}" srcOrd="1" destOrd="0" presId="urn:microsoft.com/office/officeart/2005/8/layout/hChevron3"/>
    <dgm:cxn modelId="{04B816D7-D5A1-4F90-B176-FF5E65A5ED35}" type="presParOf" srcId="{FFA01A35-8916-42B5-A75B-7FF05437978E}" destId="{848394C0-2562-4B79-89E7-C2E27319F8E6}" srcOrd="2" destOrd="0" presId="urn:microsoft.com/office/officeart/2005/8/layout/hChevron3"/>
    <dgm:cxn modelId="{5068B9DA-B5CE-4DDA-85BF-F6217C96063B}" type="presParOf" srcId="{FFA01A35-8916-42B5-A75B-7FF05437978E}" destId="{AD331152-04E7-4E45-8F04-EC74E11D8596}" srcOrd="3" destOrd="0" presId="urn:microsoft.com/office/officeart/2005/8/layout/hChevron3"/>
    <dgm:cxn modelId="{5EF948D3-57CC-4DEF-86AB-DA1D855D256F}" type="presParOf" srcId="{FFA01A35-8916-42B5-A75B-7FF05437978E}" destId="{A713F680-ACB8-47B1-A102-644846592517}" srcOrd="4" destOrd="0" presId="urn:microsoft.com/office/officeart/2005/8/layout/hChevron3"/>
    <dgm:cxn modelId="{1ED45287-8FAF-4FDB-950B-0804D40101D7}" type="presParOf" srcId="{FFA01A35-8916-42B5-A75B-7FF05437978E}" destId="{C17706EA-931F-4267-8E6E-70EC94174298}" srcOrd="5" destOrd="0" presId="urn:microsoft.com/office/officeart/2005/8/layout/hChevron3"/>
    <dgm:cxn modelId="{8E31CF19-DF7F-40BA-832F-51D832F079A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9683BC1F-81E9-49A5-AA6D-5856C00EB0D4}" type="presOf" srcId="{AC57DE8B-84C4-4C5E-9874-CBA4751D5F66}" destId="{6E805946-53A5-43BB-9267-DBCB76F38A1A}" srcOrd="0" destOrd="0" presId="urn:microsoft.com/office/officeart/2005/8/layout/hChevron3"/>
    <dgm:cxn modelId="{64283D22-0084-4C40-A736-F9B2F51AC19C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952F7A58-2A1D-4848-B85D-3AE246AD563B}" type="presOf" srcId="{9A37432F-7778-4A28-9D2A-A138D3B77706}" destId="{FFA01A35-8916-42B5-A75B-7FF05437978E}" srcOrd="0" destOrd="0" presId="urn:microsoft.com/office/officeart/2005/8/layout/hChevron3"/>
    <dgm:cxn modelId="{87EE83AB-4767-47E5-8366-BB6CFE46AC0E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9DBB73C-3151-46E3-BFBD-96643FE4703F}" type="presOf" srcId="{5F29D664-1BD5-4F72-890F-A914060D9503}" destId="{A713F680-ACB8-47B1-A102-644846592517}" srcOrd="0" destOrd="0" presId="urn:microsoft.com/office/officeart/2005/8/layout/hChevron3"/>
    <dgm:cxn modelId="{628203A2-FB49-4B56-9A54-F5924AAE27A4}" type="presParOf" srcId="{FFA01A35-8916-42B5-A75B-7FF05437978E}" destId="{6E805946-53A5-43BB-9267-DBCB76F38A1A}" srcOrd="0" destOrd="0" presId="urn:microsoft.com/office/officeart/2005/8/layout/hChevron3"/>
    <dgm:cxn modelId="{80DDC94B-85E7-4949-8566-44F2B78168E8}" type="presParOf" srcId="{FFA01A35-8916-42B5-A75B-7FF05437978E}" destId="{06F20E4B-B6C3-4647-A3A2-76A9EE383395}" srcOrd="1" destOrd="0" presId="urn:microsoft.com/office/officeart/2005/8/layout/hChevron3"/>
    <dgm:cxn modelId="{AEDC77BE-AFC3-47C1-B3E1-4ADA8A081ED7}" type="presParOf" srcId="{FFA01A35-8916-42B5-A75B-7FF05437978E}" destId="{848394C0-2562-4B79-89E7-C2E27319F8E6}" srcOrd="2" destOrd="0" presId="urn:microsoft.com/office/officeart/2005/8/layout/hChevron3"/>
    <dgm:cxn modelId="{BB75ECEB-E6AB-4D7B-BFCC-ED42056B6270}" type="presParOf" srcId="{FFA01A35-8916-42B5-A75B-7FF05437978E}" destId="{AD331152-04E7-4E45-8F04-EC74E11D8596}" srcOrd="3" destOrd="0" presId="urn:microsoft.com/office/officeart/2005/8/layout/hChevron3"/>
    <dgm:cxn modelId="{317002E4-DC2A-4A85-B400-1AFA8748F2E0}" type="presParOf" srcId="{FFA01A35-8916-42B5-A75B-7FF05437978E}" destId="{A713F680-ACB8-47B1-A102-644846592517}" srcOrd="4" destOrd="0" presId="urn:microsoft.com/office/officeart/2005/8/layout/hChevron3"/>
    <dgm:cxn modelId="{5BF4C116-F426-4755-AC99-C3EFE7431DD4}" type="presParOf" srcId="{FFA01A35-8916-42B5-A75B-7FF05437978E}" destId="{C17706EA-931F-4267-8E6E-70EC94174298}" srcOrd="5" destOrd="0" presId="urn:microsoft.com/office/officeart/2005/8/layout/hChevron3"/>
    <dgm:cxn modelId="{6B191877-6747-4BD9-B706-47789E717B3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96DF646A-A2D8-474F-95C3-9A41B1D07E9C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0693E60-9FE9-4F06-AB99-22A825BA016B}" type="presOf" srcId="{AC57DE8B-84C4-4C5E-9874-CBA4751D5F66}" destId="{6E805946-53A5-43BB-9267-DBCB76F38A1A}" srcOrd="0" destOrd="0" presId="urn:microsoft.com/office/officeart/2005/8/layout/hChevron3"/>
    <dgm:cxn modelId="{8F93233F-382E-45E3-85AD-0E62CE9D8C0C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6FF78-2FFD-467A-9A47-BD9FC5BA451C}" type="presOf" srcId="{9A37432F-7778-4A28-9D2A-A138D3B77706}" destId="{FFA01A35-8916-42B5-A75B-7FF05437978E}" srcOrd="0" destOrd="0" presId="urn:microsoft.com/office/officeart/2005/8/layout/hChevron3"/>
    <dgm:cxn modelId="{C562FD75-6D20-428E-86E9-44867936BF32}" type="presOf" srcId="{A41F4173-6041-4D90-A9B5-63EFF17F426F}" destId="{B46DED90-976D-4528-A8CD-C13AAF44A500}" srcOrd="0" destOrd="0" presId="urn:microsoft.com/office/officeart/2005/8/layout/hChevron3"/>
    <dgm:cxn modelId="{9FFF33B7-CC72-47E5-840C-DBC06A36B6E5}" type="presParOf" srcId="{FFA01A35-8916-42B5-A75B-7FF05437978E}" destId="{6E805946-53A5-43BB-9267-DBCB76F38A1A}" srcOrd="0" destOrd="0" presId="urn:microsoft.com/office/officeart/2005/8/layout/hChevron3"/>
    <dgm:cxn modelId="{E9C23A22-B2EA-4FE1-BF06-89B7E9A726BB}" type="presParOf" srcId="{FFA01A35-8916-42B5-A75B-7FF05437978E}" destId="{06F20E4B-B6C3-4647-A3A2-76A9EE383395}" srcOrd="1" destOrd="0" presId="urn:microsoft.com/office/officeart/2005/8/layout/hChevron3"/>
    <dgm:cxn modelId="{4EA62787-DBF8-4EA4-BF50-8226B45DA304}" type="presParOf" srcId="{FFA01A35-8916-42B5-A75B-7FF05437978E}" destId="{848394C0-2562-4B79-89E7-C2E27319F8E6}" srcOrd="2" destOrd="0" presId="urn:microsoft.com/office/officeart/2005/8/layout/hChevron3"/>
    <dgm:cxn modelId="{38FEF374-5206-45BB-AD70-7D4A982D2D29}" type="presParOf" srcId="{FFA01A35-8916-42B5-A75B-7FF05437978E}" destId="{AD331152-04E7-4E45-8F04-EC74E11D8596}" srcOrd="3" destOrd="0" presId="urn:microsoft.com/office/officeart/2005/8/layout/hChevron3"/>
    <dgm:cxn modelId="{1F489CAC-16DD-4CDF-A013-78C1898D742B}" type="presParOf" srcId="{FFA01A35-8916-42B5-A75B-7FF05437978E}" destId="{A713F680-ACB8-47B1-A102-644846592517}" srcOrd="4" destOrd="0" presId="urn:microsoft.com/office/officeart/2005/8/layout/hChevron3"/>
    <dgm:cxn modelId="{3BAEF80E-DEF5-4B77-A973-7D17A924600D}" type="presParOf" srcId="{FFA01A35-8916-42B5-A75B-7FF05437978E}" destId="{C17706EA-931F-4267-8E6E-70EC94174298}" srcOrd="5" destOrd="0" presId="urn:microsoft.com/office/officeart/2005/8/layout/hChevron3"/>
    <dgm:cxn modelId="{C4476C2B-9172-47CB-BE1E-C717254BD73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FB1119-0ECC-4ED6-99F8-34D3CE896F0E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7BB3652E-FFB4-49D8-9B4D-69F65C29E2C2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55B9294-3EFB-4ED1-9856-9C74FA41BFE5}" type="presOf" srcId="{A41F4173-6041-4D90-A9B5-63EFF17F426F}" destId="{B46DED90-976D-4528-A8CD-C13AAF44A500}" srcOrd="0" destOrd="0" presId="urn:microsoft.com/office/officeart/2005/8/layout/hChevron3"/>
    <dgm:cxn modelId="{B466A75E-D06D-43F8-9118-9B2F027A4252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C811BE8F-4B0B-4075-8BEE-9D86AB7B7991}" type="presOf" srcId="{9A37432F-7778-4A28-9D2A-A138D3B77706}" destId="{FFA01A35-8916-42B5-A75B-7FF05437978E}" srcOrd="0" destOrd="0" presId="urn:microsoft.com/office/officeart/2005/8/layout/hChevron3"/>
    <dgm:cxn modelId="{5E5A1DB9-41CA-4516-A490-C0357BEE730B}" type="presParOf" srcId="{FFA01A35-8916-42B5-A75B-7FF05437978E}" destId="{6E805946-53A5-43BB-9267-DBCB76F38A1A}" srcOrd="0" destOrd="0" presId="urn:microsoft.com/office/officeart/2005/8/layout/hChevron3"/>
    <dgm:cxn modelId="{51FA303F-588D-46C9-8C09-A11312FDBD7F}" type="presParOf" srcId="{FFA01A35-8916-42B5-A75B-7FF05437978E}" destId="{06F20E4B-B6C3-4647-A3A2-76A9EE383395}" srcOrd="1" destOrd="0" presId="urn:microsoft.com/office/officeart/2005/8/layout/hChevron3"/>
    <dgm:cxn modelId="{166A485E-D4DF-4D69-A9A0-CD9B6AE244A8}" type="presParOf" srcId="{FFA01A35-8916-42B5-A75B-7FF05437978E}" destId="{848394C0-2562-4B79-89E7-C2E27319F8E6}" srcOrd="2" destOrd="0" presId="urn:microsoft.com/office/officeart/2005/8/layout/hChevron3"/>
    <dgm:cxn modelId="{9F4EAF06-1B23-495D-BFA3-8F92290F199E}" type="presParOf" srcId="{FFA01A35-8916-42B5-A75B-7FF05437978E}" destId="{AD331152-04E7-4E45-8F04-EC74E11D8596}" srcOrd="3" destOrd="0" presId="urn:microsoft.com/office/officeart/2005/8/layout/hChevron3"/>
    <dgm:cxn modelId="{1F3027B5-B9CE-4140-A5AF-4CA091FCEAF5}" type="presParOf" srcId="{FFA01A35-8916-42B5-A75B-7FF05437978E}" destId="{A713F680-ACB8-47B1-A102-644846592517}" srcOrd="4" destOrd="0" presId="urn:microsoft.com/office/officeart/2005/8/layout/hChevron3"/>
    <dgm:cxn modelId="{F057440A-A71D-4AE0-B587-F66A56EC7C79}" type="presParOf" srcId="{FFA01A35-8916-42B5-A75B-7FF05437978E}" destId="{C17706EA-931F-4267-8E6E-70EC94174298}" srcOrd="5" destOrd="0" presId="urn:microsoft.com/office/officeart/2005/8/layout/hChevron3"/>
    <dgm:cxn modelId="{60178E65-319C-4A26-8F79-02254906CA3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DCC95C19-FCD7-44C6-8D66-BFE8E1A87A40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1C403A32-4A49-483F-A9C5-D991D680CCBB}" type="presOf" srcId="{AC57DE8B-84C4-4C5E-9874-CBA4751D5F66}" destId="{6E805946-53A5-43BB-9267-DBCB76F38A1A}" srcOrd="0" destOrd="0" presId="urn:microsoft.com/office/officeart/2005/8/layout/hChevron3"/>
    <dgm:cxn modelId="{8943566C-B53B-4C28-A315-C0483F51D27E}" type="presOf" srcId="{5F29D664-1BD5-4F72-890F-A914060D9503}" destId="{A713F680-ACB8-47B1-A102-644846592517}" srcOrd="0" destOrd="0" presId="urn:microsoft.com/office/officeart/2005/8/layout/hChevron3"/>
    <dgm:cxn modelId="{421F4DE9-B50B-4A43-A069-E6F4842A880F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E8612C0-ECF9-4F8A-A3C0-7B5217246610}" type="presOf" srcId="{A41F4173-6041-4D90-A9B5-63EFF17F426F}" destId="{B46DED90-976D-4528-A8CD-C13AAF44A500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B97FD44-BDBE-4848-9BC2-DDD0A7471BBF}" type="presParOf" srcId="{FFA01A35-8916-42B5-A75B-7FF05437978E}" destId="{6E805946-53A5-43BB-9267-DBCB76F38A1A}" srcOrd="0" destOrd="0" presId="urn:microsoft.com/office/officeart/2005/8/layout/hChevron3"/>
    <dgm:cxn modelId="{AE60D42F-6EBC-407D-A441-814B28E00206}" type="presParOf" srcId="{FFA01A35-8916-42B5-A75B-7FF05437978E}" destId="{06F20E4B-B6C3-4647-A3A2-76A9EE383395}" srcOrd="1" destOrd="0" presId="urn:microsoft.com/office/officeart/2005/8/layout/hChevron3"/>
    <dgm:cxn modelId="{4C56BF8E-C727-4BFD-BAB5-87822EDA43C0}" type="presParOf" srcId="{FFA01A35-8916-42B5-A75B-7FF05437978E}" destId="{848394C0-2562-4B79-89E7-C2E27319F8E6}" srcOrd="2" destOrd="0" presId="urn:microsoft.com/office/officeart/2005/8/layout/hChevron3"/>
    <dgm:cxn modelId="{61F2ABA0-07D9-4C5F-B0C3-43232CCAE8C2}" type="presParOf" srcId="{FFA01A35-8916-42B5-A75B-7FF05437978E}" destId="{AD331152-04E7-4E45-8F04-EC74E11D8596}" srcOrd="3" destOrd="0" presId="urn:microsoft.com/office/officeart/2005/8/layout/hChevron3"/>
    <dgm:cxn modelId="{E34DA55D-F6C9-49BC-B292-151C653ABD55}" type="presParOf" srcId="{FFA01A35-8916-42B5-A75B-7FF05437978E}" destId="{A713F680-ACB8-47B1-A102-644846592517}" srcOrd="4" destOrd="0" presId="urn:microsoft.com/office/officeart/2005/8/layout/hChevron3"/>
    <dgm:cxn modelId="{C33A2B6D-C943-42F7-9743-AD1422D8C75B}" type="presParOf" srcId="{FFA01A35-8916-42B5-A75B-7FF05437978E}" destId="{C17706EA-931F-4267-8E6E-70EC94174298}" srcOrd="5" destOrd="0" presId="urn:microsoft.com/office/officeart/2005/8/layout/hChevron3"/>
    <dgm:cxn modelId="{E3C457AA-6817-40E7-BB05-D14A423EEBE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09B77AF8-EA26-4B26-B4A5-90FAA6CA73A9}" type="presOf" srcId="{9A37432F-7778-4A28-9D2A-A138D3B77706}" destId="{FFA01A35-8916-42B5-A75B-7FF05437978E}" srcOrd="0" destOrd="0" presId="urn:microsoft.com/office/officeart/2005/8/layout/hChevron3"/>
    <dgm:cxn modelId="{DD2DD747-73DF-4A2D-9BFA-216F0ADAAD5B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910F137-BF7C-45B2-8774-3F891609798C}" type="presOf" srcId="{5F29D664-1BD5-4F72-890F-A914060D9503}" destId="{A713F680-ACB8-47B1-A102-644846592517}" srcOrd="0" destOrd="0" presId="urn:microsoft.com/office/officeart/2005/8/layout/hChevron3"/>
    <dgm:cxn modelId="{03633F95-9295-4B3F-B0A3-E0A9CFBF80F7}" type="presOf" srcId="{24D9D477-2DC2-477E-88CC-C7AB35178890}" destId="{848394C0-2562-4B79-89E7-C2E27319F8E6}" srcOrd="0" destOrd="0" presId="urn:microsoft.com/office/officeart/2005/8/layout/hChevron3"/>
    <dgm:cxn modelId="{FB18E68C-D94C-4B5A-866E-1C41ACB7B23D}" type="presOf" srcId="{AC57DE8B-84C4-4C5E-9874-CBA4751D5F66}" destId="{6E805946-53A5-43BB-9267-DBCB76F38A1A}" srcOrd="0" destOrd="0" presId="urn:microsoft.com/office/officeart/2005/8/layout/hChevron3"/>
    <dgm:cxn modelId="{F8183740-4B39-4722-9BAC-A652B22065AA}" type="presParOf" srcId="{FFA01A35-8916-42B5-A75B-7FF05437978E}" destId="{6E805946-53A5-43BB-9267-DBCB76F38A1A}" srcOrd="0" destOrd="0" presId="urn:microsoft.com/office/officeart/2005/8/layout/hChevron3"/>
    <dgm:cxn modelId="{A46431BA-6C07-40B5-91A3-4D0CECE1C620}" type="presParOf" srcId="{FFA01A35-8916-42B5-A75B-7FF05437978E}" destId="{06F20E4B-B6C3-4647-A3A2-76A9EE383395}" srcOrd="1" destOrd="0" presId="urn:microsoft.com/office/officeart/2005/8/layout/hChevron3"/>
    <dgm:cxn modelId="{76B13348-8F8D-421C-B5CE-3096024D5A8B}" type="presParOf" srcId="{FFA01A35-8916-42B5-A75B-7FF05437978E}" destId="{848394C0-2562-4B79-89E7-C2E27319F8E6}" srcOrd="2" destOrd="0" presId="urn:microsoft.com/office/officeart/2005/8/layout/hChevron3"/>
    <dgm:cxn modelId="{7309C074-ABFE-4F84-B5CD-0BFBBB6C73B6}" type="presParOf" srcId="{FFA01A35-8916-42B5-A75B-7FF05437978E}" destId="{AD331152-04E7-4E45-8F04-EC74E11D8596}" srcOrd="3" destOrd="0" presId="urn:microsoft.com/office/officeart/2005/8/layout/hChevron3"/>
    <dgm:cxn modelId="{CEE15703-5455-44D4-95D8-C29C6CE6B447}" type="presParOf" srcId="{FFA01A35-8916-42B5-A75B-7FF05437978E}" destId="{A713F680-ACB8-47B1-A102-644846592517}" srcOrd="4" destOrd="0" presId="urn:microsoft.com/office/officeart/2005/8/layout/hChevron3"/>
    <dgm:cxn modelId="{51609FBA-925C-4F01-8676-0A733E99BA3B}" type="presParOf" srcId="{FFA01A35-8916-42B5-A75B-7FF05437978E}" destId="{C17706EA-931F-4267-8E6E-70EC94174298}" srcOrd="5" destOrd="0" presId="urn:microsoft.com/office/officeart/2005/8/layout/hChevron3"/>
    <dgm:cxn modelId="{3C95B1EC-5485-40C7-9C5C-6654E86C514F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17D115A8-3807-4366-9FC9-5A11C78C838E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28CAF4C1-F292-467C-B277-92E89721CEE6}" type="presOf" srcId="{5F29D664-1BD5-4F72-890F-A914060D9503}" destId="{A713F680-ACB8-47B1-A102-644846592517}" srcOrd="0" destOrd="0" presId="urn:microsoft.com/office/officeart/2005/8/layout/hChevron3"/>
    <dgm:cxn modelId="{B05A3667-A4B5-4D7A-9E22-C7BDB86E163A}" type="presOf" srcId="{24D9D477-2DC2-477E-88CC-C7AB35178890}" destId="{848394C0-2562-4B79-89E7-C2E27319F8E6}" srcOrd="0" destOrd="0" presId="urn:microsoft.com/office/officeart/2005/8/layout/hChevron3"/>
    <dgm:cxn modelId="{3FB19BAC-592C-4746-83D8-6C1356FB24B1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741FC62-C965-459E-AFDA-C098BFE7D5D9}" type="presOf" srcId="{AC57DE8B-84C4-4C5E-9874-CBA4751D5F66}" destId="{6E805946-53A5-43BB-9267-DBCB76F38A1A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CB2CBDF0-156E-46E1-AB45-81DCBFAFD3C0}" type="presParOf" srcId="{FFA01A35-8916-42B5-A75B-7FF05437978E}" destId="{6E805946-53A5-43BB-9267-DBCB76F38A1A}" srcOrd="0" destOrd="0" presId="urn:microsoft.com/office/officeart/2005/8/layout/hChevron3"/>
    <dgm:cxn modelId="{7ECE5121-DCB5-4A8E-84DF-836A7F2DE804}" type="presParOf" srcId="{FFA01A35-8916-42B5-A75B-7FF05437978E}" destId="{06F20E4B-B6C3-4647-A3A2-76A9EE383395}" srcOrd="1" destOrd="0" presId="urn:microsoft.com/office/officeart/2005/8/layout/hChevron3"/>
    <dgm:cxn modelId="{B0984EE8-EC89-4690-970E-A6AA0E74E198}" type="presParOf" srcId="{FFA01A35-8916-42B5-A75B-7FF05437978E}" destId="{848394C0-2562-4B79-89E7-C2E27319F8E6}" srcOrd="2" destOrd="0" presId="urn:microsoft.com/office/officeart/2005/8/layout/hChevron3"/>
    <dgm:cxn modelId="{11E4E92F-0112-4FC5-9280-E447ECB2BC85}" type="presParOf" srcId="{FFA01A35-8916-42B5-A75B-7FF05437978E}" destId="{AD331152-04E7-4E45-8F04-EC74E11D8596}" srcOrd="3" destOrd="0" presId="urn:microsoft.com/office/officeart/2005/8/layout/hChevron3"/>
    <dgm:cxn modelId="{E808042D-708C-424E-93C2-4A6EB489C925}" type="presParOf" srcId="{FFA01A35-8916-42B5-A75B-7FF05437978E}" destId="{A713F680-ACB8-47B1-A102-644846592517}" srcOrd="4" destOrd="0" presId="urn:microsoft.com/office/officeart/2005/8/layout/hChevron3"/>
    <dgm:cxn modelId="{55257281-7506-4FD6-820B-AF1495224429}" type="presParOf" srcId="{FFA01A35-8916-42B5-A75B-7FF05437978E}" destId="{C17706EA-931F-4267-8E6E-70EC94174298}" srcOrd="5" destOrd="0" presId="urn:microsoft.com/office/officeart/2005/8/layout/hChevron3"/>
    <dgm:cxn modelId="{7B8AAAEA-5AD3-4A54-BC56-C00A5B6C786C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EA1795FF-3E58-4D8C-A1D4-33812C510703}" type="presOf" srcId="{AC57DE8B-84C4-4C5E-9874-CBA4751D5F66}" destId="{6E805946-53A5-43BB-9267-DBCB76F38A1A}" srcOrd="0" destOrd="0" presId="urn:microsoft.com/office/officeart/2005/8/layout/hChevron3"/>
    <dgm:cxn modelId="{E2BEE749-4E9A-4AEA-BC64-17EA1D61836B}" type="presOf" srcId="{A41F4173-6041-4D90-A9B5-63EFF17F426F}" destId="{B46DED90-976D-4528-A8CD-C13AAF44A500}" srcOrd="0" destOrd="0" presId="urn:microsoft.com/office/officeart/2005/8/layout/hChevron3"/>
    <dgm:cxn modelId="{CBEB8E9D-FB1B-4304-8C4A-42CC8FDD27DA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1EF133E-DC11-48C4-9BE4-33409CE259F8}" type="presOf" srcId="{9A37432F-7778-4A28-9D2A-A138D3B77706}" destId="{FFA01A35-8916-42B5-A75B-7FF05437978E}" srcOrd="0" destOrd="0" presId="urn:microsoft.com/office/officeart/2005/8/layout/hChevron3"/>
    <dgm:cxn modelId="{79725488-C828-48FB-93A5-E8CFBD9B1C36}" type="presOf" srcId="{5F29D664-1BD5-4F72-890F-A914060D9503}" destId="{A713F680-ACB8-47B1-A102-644846592517}" srcOrd="0" destOrd="0" presId="urn:microsoft.com/office/officeart/2005/8/layout/hChevron3"/>
    <dgm:cxn modelId="{54C35CDC-DEE9-4F7B-BAE1-029166CC70B5}" type="presParOf" srcId="{FFA01A35-8916-42B5-A75B-7FF05437978E}" destId="{6E805946-53A5-43BB-9267-DBCB76F38A1A}" srcOrd="0" destOrd="0" presId="urn:microsoft.com/office/officeart/2005/8/layout/hChevron3"/>
    <dgm:cxn modelId="{FCE94879-F0C2-4525-9C99-4941FBFC819F}" type="presParOf" srcId="{FFA01A35-8916-42B5-A75B-7FF05437978E}" destId="{06F20E4B-B6C3-4647-A3A2-76A9EE383395}" srcOrd="1" destOrd="0" presId="urn:microsoft.com/office/officeart/2005/8/layout/hChevron3"/>
    <dgm:cxn modelId="{FF5E4D75-6F5C-4444-A5E9-A8C68499E59A}" type="presParOf" srcId="{FFA01A35-8916-42B5-A75B-7FF05437978E}" destId="{848394C0-2562-4B79-89E7-C2E27319F8E6}" srcOrd="2" destOrd="0" presId="urn:microsoft.com/office/officeart/2005/8/layout/hChevron3"/>
    <dgm:cxn modelId="{FFC92291-1AA3-4536-BF74-3761C699E853}" type="presParOf" srcId="{FFA01A35-8916-42B5-A75B-7FF05437978E}" destId="{AD331152-04E7-4E45-8F04-EC74E11D8596}" srcOrd="3" destOrd="0" presId="urn:microsoft.com/office/officeart/2005/8/layout/hChevron3"/>
    <dgm:cxn modelId="{F058414A-F0DC-4BB1-A28D-48D8833F8B74}" type="presParOf" srcId="{FFA01A35-8916-42B5-A75B-7FF05437978E}" destId="{A713F680-ACB8-47B1-A102-644846592517}" srcOrd="4" destOrd="0" presId="urn:microsoft.com/office/officeart/2005/8/layout/hChevron3"/>
    <dgm:cxn modelId="{058C123A-8671-4AD8-99E3-2BDB9F2F35E1}" type="presParOf" srcId="{FFA01A35-8916-42B5-A75B-7FF05437978E}" destId="{C17706EA-931F-4267-8E6E-70EC94174298}" srcOrd="5" destOrd="0" presId="urn:microsoft.com/office/officeart/2005/8/layout/hChevron3"/>
    <dgm:cxn modelId="{EAF21F09-08CA-46CC-892A-2AC2B012E5F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0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6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7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47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15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88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3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3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8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10/23/2018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10/23/2018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10/23/2018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10/23/2018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10/23/2018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10/23/2018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10/23/2018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10/23/2018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10/23/2018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10/23/2018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10/23/2018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10/23/2018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6.png"/><Relationship Id="rId9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7.png"/><Relationship Id="rId9" Type="http://schemas.microsoft.com/office/2007/relationships/diagramDrawing" Target="../diagrams/drawing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9.png"/><Relationship Id="rId9" Type="http://schemas.microsoft.com/office/2007/relationships/diagramDrawing" Target="../diagrams/drawing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1.png"/><Relationship Id="rId9" Type="http://schemas.microsoft.com/office/2007/relationships/diagramDrawing" Target="../diagrams/drawing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3.png"/><Relationship Id="rId9" Type="http://schemas.microsoft.com/office/2007/relationships/diagramDrawing" Target="../diagrams/drawing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15.png"/><Relationship Id="rId9" Type="http://schemas.microsoft.com/office/2007/relationships/diagramDrawing" Target="../diagrams/drawing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diagramQuickStyle" Target="../diagrams/quickStyle11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diagramLayout" Target="../diagrams/layout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diagramData" Target="../diagrams/data11.xml"/><Relationship Id="rId5" Type="http://schemas.openxmlformats.org/officeDocument/2006/relationships/image" Target="../media/image18.png"/><Relationship Id="rId15" Type="http://schemas.microsoft.com/office/2007/relationships/diagramDrawing" Target="../diagrams/drawing11.xml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diagramColors" Target="../diagrams/colors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16.png"/><Relationship Id="rId7" Type="http://schemas.openxmlformats.org/officeDocument/2006/relationships/diagramLayout" Target="../diagrams/layout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2.xml"/><Relationship Id="rId5" Type="http://schemas.openxmlformats.org/officeDocument/2006/relationships/image" Target="../media/image7.png"/><Relationship Id="rId10" Type="http://schemas.microsoft.com/office/2007/relationships/diagramDrawing" Target="../diagrams/drawing12.xml"/><Relationship Id="rId4" Type="http://schemas.openxmlformats.org/officeDocument/2006/relationships/image" Target="../media/image24.png"/><Relationship Id="rId9" Type="http://schemas.openxmlformats.org/officeDocument/2006/relationships/diagramColors" Target="../diagrams/colors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25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diagramDrawing" Target="../diagrams/drawing13.xml"/><Relationship Id="rId5" Type="http://schemas.openxmlformats.org/officeDocument/2006/relationships/image" Target="../media/image27.pn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26.png"/><Relationship Id="rId9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diagramColors" Target="../diagrams/colors16.xml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12" Type="http://schemas.openxmlformats.org/officeDocument/2006/relationships/diagramQuickStyle" Target="../diagrams/quickStyle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diagramLayout" Target="../diagrams/layout16.xml"/><Relationship Id="rId5" Type="http://schemas.openxmlformats.org/officeDocument/2006/relationships/image" Target="../media/image19.png"/><Relationship Id="rId10" Type="http://schemas.openxmlformats.org/officeDocument/2006/relationships/diagramData" Target="../diagrams/data16.xml"/><Relationship Id="rId4" Type="http://schemas.openxmlformats.org/officeDocument/2006/relationships/image" Target="../media/image17.png"/><Relationship Id="rId9" Type="http://schemas.openxmlformats.org/officeDocument/2006/relationships/image" Target="../media/image36.png"/><Relationship Id="rId14" Type="http://schemas.microsoft.com/office/2007/relationships/diagramDrawing" Target="../diagrams/drawing1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38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39.png"/><Relationship Id="rId9" Type="http://schemas.microsoft.com/office/2007/relationships/diagramDrawing" Target="../diagrams/drawing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diagramDrawing" Target="../diagrams/drawing21.xml"/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diagramColors" Target="../diagrams/colors2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diagramQuickStyle" Target="../diagrams/quickStyle21.xml"/><Relationship Id="rId5" Type="http://schemas.openxmlformats.org/officeDocument/2006/relationships/image" Target="../media/image18.png"/><Relationship Id="rId10" Type="http://schemas.openxmlformats.org/officeDocument/2006/relationships/diagramLayout" Target="../diagrams/layout21.xml"/><Relationship Id="rId4" Type="http://schemas.openxmlformats.org/officeDocument/2006/relationships/image" Target="../media/image16.png"/><Relationship Id="rId9" Type="http://schemas.openxmlformats.org/officeDocument/2006/relationships/diagramData" Target="../diagrams/data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microsoft.com/office/2007/relationships/diagramDrawing" Target="../diagrams/drawing2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diagramColors" Target="../diagrams/colors23.xml"/><Relationship Id="rId5" Type="http://schemas.openxmlformats.org/officeDocument/2006/relationships/image" Target="../media/image45.png"/><Relationship Id="rId10" Type="http://schemas.openxmlformats.org/officeDocument/2006/relationships/diagramQuickStyle" Target="../diagrams/quickStyle23.xml"/><Relationship Id="rId4" Type="http://schemas.openxmlformats.org/officeDocument/2006/relationships/image" Target="../media/image44.png"/><Relationship Id="rId9" Type="http://schemas.openxmlformats.org/officeDocument/2006/relationships/diagramLayout" Target="../diagrams/layout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3" Type="http://schemas.openxmlformats.org/officeDocument/2006/relationships/image" Target="../media/image48.jpeg"/><Relationship Id="rId7" Type="http://schemas.openxmlformats.org/officeDocument/2006/relationships/diagramLayout" Target="../diagrams/layout2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4.xml"/><Relationship Id="rId5" Type="http://schemas.openxmlformats.org/officeDocument/2006/relationships/image" Target="../media/image16.png"/><Relationship Id="rId10" Type="http://schemas.microsoft.com/office/2007/relationships/diagramDrawing" Target="../diagrams/drawing24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image" Target="../media/image48.jpeg"/><Relationship Id="rId7" Type="http://schemas.openxmlformats.org/officeDocument/2006/relationships/diagramData" Target="../diagrams/data2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microsoft.com/office/2007/relationships/diagramDrawing" Target="../diagrams/drawing25.xml"/><Relationship Id="rId5" Type="http://schemas.openxmlformats.org/officeDocument/2006/relationships/image" Target="../media/image50.jpeg"/><Relationship Id="rId10" Type="http://schemas.openxmlformats.org/officeDocument/2006/relationships/diagramColors" Target="../diagrams/colors25.xml"/><Relationship Id="rId4" Type="http://schemas.openxmlformats.org/officeDocument/2006/relationships/image" Target="../media/image49.jpeg"/><Relationship Id="rId9" Type="http://schemas.openxmlformats.org/officeDocument/2006/relationships/diagramQuickStyle" Target="../diagrams/quickStyle25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52.jpe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microsoft.com/office/2007/relationships/diagramDrawing" Target="../diagrams/drawing3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diagramColors" Target="../diagrams/colors30.xml"/><Relationship Id="rId5" Type="http://schemas.openxmlformats.org/officeDocument/2006/relationships/image" Target="../media/image44.png"/><Relationship Id="rId10" Type="http://schemas.openxmlformats.org/officeDocument/2006/relationships/diagramQuickStyle" Target="../diagrams/quickStyle30.xml"/><Relationship Id="rId4" Type="http://schemas.openxmlformats.org/officeDocument/2006/relationships/image" Target="../media/image55.png"/><Relationship Id="rId9" Type="http://schemas.openxmlformats.org/officeDocument/2006/relationships/diagramLayout" Target="../diagrams/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4" Type="http://schemas.openxmlformats.org/officeDocument/2006/relationships/image" Target="../media/image60.png"/><Relationship Id="rId9" Type="http://schemas.microsoft.com/office/2007/relationships/diagramDrawing" Target="../diagrams/drawing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4785" y="4912927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0555" y="6313988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Orientador: Prof. Dr. – Ing. Vicente Ferreira de Lucena Jr.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 associada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pt-BR" dirty="0" smtClean="0"/>
              <a:t>Mostrar mais especificamente as tecnologias associadas a proposta, e o que já tem pronto.</a:t>
            </a:r>
          </a:p>
          <a:p>
            <a:pPr>
              <a:buFontTx/>
              <a:buChar char="-"/>
            </a:pPr>
            <a:r>
              <a:rPr lang="pt-BR" dirty="0" smtClean="0"/>
              <a:t>Mostrar que o que já tem pronto não resolve o que está sendo proposto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relacionados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pt-BR" dirty="0" smtClean="0"/>
              <a:t>Mostrar os trabalhos semelhantes.</a:t>
            </a:r>
          </a:p>
          <a:p>
            <a:pPr>
              <a:buFontTx/>
              <a:buChar char="-"/>
            </a:pPr>
            <a:r>
              <a:rPr lang="pt-BR" dirty="0" smtClean="0"/>
              <a:t>Os critérios de pergunta para avaliar os trabalhos.</a:t>
            </a:r>
          </a:p>
          <a:p>
            <a:pPr>
              <a:buFontTx/>
              <a:buChar char="-"/>
            </a:pPr>
            <a:r>
              <a:rPr lang="pt-BR" dirty="0" smtClean="0"/>
              <a:t>Mostrar que o que já tem pronto não resolve o que está sendo proposto.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18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pt-BR" dirty="0" smtClean="0"/>
              <a:t>Mostrar o que está sendo feito para resolver o trabalho proposto </a:t>
            </a:r>
          </a:p>
          <a:p>
            <a:pPr>
              <a:buFontTx/>
              <a:buChar char="-"/>
            </a:pPr>
            <a:r>
              <a:rPr lang="pt-BR" dirty="0" smtClean="0"/>
              <a:t>Arquitetura</a:t>
            </a:r>
          </a:p>
          <a:p>
            <a:pPr>
              <a:buFontTx/>
              <a:buChar char="-"/>
            </a:pPr>
            <a:r>
              <a:rPr lang="pt-BR" dirty="0" smtClean="0"/>
              <a:t>Solução </a:t>
            </a:r>
          </a:p>
          <a:p>
            <a:pPr>
              <a:buFontTx/>
              <a:buChar char="-"/>
            </a:pPr>
            <a:r>
              <a:rPr lang="pt-BR" dirty="0" smtClean="0"/>
              <a:t>Resultados iniciais </a:t>
            </a:r>
          </a:p>
          <a:p>
            <a:pPr>
              <a:buFontTx/>
              <a:buChar char="-"/>
            </a:pPr>
            <a:r>
              <a:rPr lang="pt-BR" dirty="0" smtClean="0"/>
              <a:t>Conclusão geral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7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46714" y="561860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52500" t="30432" r="22565" b="32067"/>
          <a:stretch/>
        </p:blipFill>
        <p:spPr>
          <a:xfrm>
            <a:off x="235810" y="1422370"/>
            <a:ext cx="5141617" cy="314477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76764" y="45828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4</a:t>
            </a:r>
            <a:r>
              <a:rPr lang="pt-BR" sz="1400" dirty="0" smtClean="0"/>
              <a:t>: Casa inteligente</a:t>
            </a:r>
            <a:endParaRPr lang="pt-BR" sz="1400" dirty="0"/>
          </a:p>
        </p:txBody>
      </p:sp>
      <p:sp>
        <p:nvSpPr>
          <p:cNvPr id="5" name="Retângulo 4"/>
          <p:cNvSpPr/>
          <p:nvPr/>
        </p:nvSpPr>
        <p:spPr>
          <a:xfrm>
            <a:off x="2206" y="5071883"/>
            <a:ext cx="587456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Vários dispositivos com diferentes tipos de conexão e protocolos de comunicação.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5555411" y="1169529"/>
            <a:ext cx="6195915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i="1" dirty="0" smtClean="0"/>
              <a:t>Gateway: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Tradução em português, porta ou portão;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Computador ou roteador entre duas redes distintas;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Passagem entre dois ambientes distintos. 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084110" y="580407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8" name="Imagem 17"/>
          <p:cNvPicPr/>
          <p:nvPr/>
        </p:nvPicPr>
        <p:blipFill rotWithShape="1">
          <a:blip r:embed="rId4"/>
          <a:srcRect l="61609" t="19105" r="12424" b="49914"/>
          <a:stretch/>
        </p:blipFill>
        <p:spPr bwMode="auto">
          <a:xfrm>
            <a:off x="6168205" y="3724683"/>
            <a:ext cx="5574495" cy="2141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503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82362" y="935259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35937" y="489647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5" name="Imagem 14"/>
          <p:cNvPicPr/>
          <p:nvPr/>
        </p:nvPicPr>
        <p:blipFill rotWithShape="1">
          <a:blip r:embed="rId3"/>
          <a:srcRect l="61609" t="19105" r="12424" b="49914"/>
          <a:stretch/>
        </p:blipFill>
        <p:spPr bwMode="auto">
          <a:xfrm>
            <a:off x="432223" y="2567232"/>
            <a:ext cx="5574495" cy="2346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/>
          <a:srcRect l="11714" t="35494" r="73429" b="20606"/>
          <a:stretch/>
        </p:blipFill>
        <p:spPr>
          <a:xfrm>
            <a:off x="6898541" y="1193818"/>
            <a:ext cx="4455259" cy="43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aixaDeTexto 17"/>
          <p:cNvSpPr txBox="1"/>
          <p:nvPr/>
        </p:nvSpPr>
        <p:spPr>
          <a:xfrm>
            <a:off x="7369229" y="552675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6: Casa com </a:t>
            </a:r>
            <a:r>
              <a:rPr lang="pt-BR" sz="1400" dirty="0" err="1" smtClean="0"/>
              <a:t>AmI</a:t>
            </a:r>
            <a:endParaRPr lang="pt-BR" sz="1400" i="1" dirty="0"/>
          </a:p>
        </p:txBody>
      </p:sp>
      <p:sp>
        <p:nvSpPr>
          <p:cNvPr id="2" name="Elipse 1"/>
          <p:cNvSpPr/>
          <p:nvPr/>
        </p:nvSpPr>
        <p:spPr>
          <a:xfrm>
            <a:off x="697014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8424867" y="1307560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7681342" y="151537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1058078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9856508" y="153846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9136070" y="1298321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7122543" y="3740728"/>
            <a:ext cx="1957932" cy="148705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Diagrama 26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677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2206" y="5205445"/>
            <a:ext cx="541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7: Evolução dos carros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93620" y="86306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55325" t="29928" r="25584" b="38863"/>
          <a:stretch/>
        </p:blipFill>
        <p:spPr>
          <a:xfrm>
            <a:off x="271117" y="2165014"/>
            <a:ext cx="4804040" cy="3039290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310995" y="2123873"/>
            <a:ext cx="6599209" cy="47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Fundada em 1967;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Ligada a Agência de Proteção Ambiental;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Objetivo de manter a qualidade do ar saudável;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Define os padrões de emissão dos veículos;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Fornecer abordagens inovadoras para cumprir regras</a:t>
            </a:r>
            <a:r>
              <a:rPr lang="pt-BR" dirty="0" smtClean="0"/>
              <a:t>. 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l="63429" t="26148" r="20072" b="45599"/>
          <a:stretch/>
        </p:blipFill>
        <p:spPr>
          <a:xfrm>
            <a:off x="9076371" y="490087"/>
            <a:ext cx="2995752" cy="1685921"/>
          </a:xfrm>
          <a:prstGeom prst="rect">
            <a:avLst/>
          </a:prstGeom>
        </p:spPr>
      </p:pic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400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9: Dados 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Eletrônico (UCE)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97911" y="46458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8</a:t>
            </a:r>
            <a:r>
              <a:rPr lang="pt-BR" sz="1400" dirty="0" smtClean="0"/>
              <a:t>: Carros atuais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730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11: Padrões On-Board Diagnostic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10: Catalisador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46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044821" y="6146160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12: Porta OBDII</a:t>
            </a:r>
            <a:endParaRPr lang="pt-BR" sz="1400" dirty="0"/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270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On-Board Diagnostic II (OBDII)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Segue padrões estabelecidos pela </a:t>
            </a:r>
            <a:r>
              <a:rPr lang="pt-BR" sz="1800" dirty="0" err="1" smtClean="0"/>
              <a:t>Society</a:t>
            </a:r>
            <a:r>
              <a:rPr lang="pt-BR" sz="1800" dirty="0" smtClean="0"/>
              <a:t> </a:t>
            </a:r>
            <a:r>
              <a:rPr lang="pt-BR" sz="1800" dirty="0" err="1" smtClean="0"/>
              <a:t>of</a:t>
            </a:r>
            <a:r>
              <a:rPr lang="pt-BR" sz="1800" dirty="0" smtClean="0"/>
              <a:t> </a:t>
            </a:r>
            <a:r>
              <a:rPr lang="pt-BR" sz="1800" dirty="0" err="1" smtClean="0"/>
              <a:t>Automotive</a:t>
            </a:r>
            <a:r>
              <a:rPr lang="pt-BR" sz="1800" dirty="0" smtClean="0"/>
              <a:t> </a:t>
            </a:r>
            <a:r>
              <a:rPr lang="pt-BR" sz="1800" dirty="0" err="1" smtClean="0"/>
              <a:t>Engineers</a:t>
            </a:r>
            <a:r>
              <a:rPr lang="pt-BR" sz="1800" dirty="0" smtClean="0"/>
              <a:t> (SAE);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E pela </a:t>
            </a:r>
            <a:r>
              <a:rPr lang="pt-BR" sz="1800" dirty="0" err="1" smtClean="0"/>
              <a:t>International</a:t>
            </a:r>
            <a:r>
              <a:rPr lang="pt-BR" sz="1800" dirty="0" smtClean="0"/>
              <a:t> Standards </a:t>
            </a:r>
            <a:r>
              <a:rPr lang="pt-BR" sz="1800" dirty="0" err="1" smtClean="0"/>
              <a:t>Organization</a:t>
            </a:r>
            <a:r>
              <a:rPr lang="pt-BR" sz="1800" dirty="0"/>
              <a:t> </a:t>
            </a:r>
            <a:r>
              <a:rPr lang="pt-BR" sz="1800" dirty="0" smtClean="0"/>
              <a:t>(ISO);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Veículos fabricados desde 1996 no Estados Unidos e Europa obrigatoriamente adotam o padrão;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Brasil é obrigatório a partir de 2010. </a:t>
            </a:r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13: CAN Bus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426980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90005" y="5617021"/>
            <a:ext cx="32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14: Porta On-Board Diagnostic II (OBDII)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31438" y="5268788"/>
            <a:ext cx="216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15: </a:t>
            </a:r>
            <a:r>
              <a:rPr lang="pt-BR" sz="1400" i="1" dirty="0" smtClean="0"/>
              <a:t>Scanners</a:t>
            </a:r>
            <a:r>
              <a:rPr lang="pt-BR" sz="1400" dirty="0" smtClean="0"/>
              <a:t> ou adaptadores OBDII</a:t>
            </a:r>
            <a:endParaRPr lang="pt-BR" sz="14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Diagrama 25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7852" y="361345"/>
            <a:ext cx="10515600" cy="848925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latin typeface="+mn-lt"/>
                <a:cs typeface="Arial" panose="020B0604020202020204" pitchFamily="34" charset="0"/>
              </a:rPr>
              <a:t>Sumário</a:t>
            </a:r>
            <a:endParaRPr lang="pt-BR" sz="24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57852" y="1854251"/>
            <a:ext cx="9994533" cy="3214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pt-BR" sz="2400" b="1" dirty="0" smtClean="0"/>
              <a:t>Introdução</a:t>
            </a:r>
            <a:r>
              <a:rPr lang="pt-BR" sz="2400" b="1" dirty="0" smtClean="0">
                <a:solidFill>
                  <a:srgbClr val="FF0000"/>
                </a:solidFill>
              </a:rPr>
              <a:t> /Motivação</a:t>
            </a:r>
            <a:r>
              <a:rPr lang="pt-BR" sz="2400" b="1" dirty="0" smtClean="0">
                <a:solidFill>
                  <a:srgbClr val="FF0000"/>
                </a:solidFill>
              </a:rPr>
              <a:t> /</a:t>
            </a:r>
            <a:r>
              <a:rPr lang="pt-BR" sz="2400" b="1" dirty="0" smtClean="0">
                <a:solidFill>
                  <a:srgbClr val="FF0000"/>
                </a:solidFill>
              </a:rPr>
              <a:t>Objetivo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Tecnologias associadas</a:t>
            </a:r>
            <a:endParaRPr lang="pt-BR" sz="2400" b="1" dirty="0" smtClean="0"/>
          </a:p>
          <a:p>
            <a:pPr marL="457200" indent="-457200">
              <a:buAutoNum type="arabicPeriod"/>
            </a:pPr>
            <a:r>
              <a:rPr lang="pt-BR" sz="2400" b="1" dirty="0" smtClean="0"/>
              <a:t>Trabalhos relacionados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Proposta </a:t>
            </a:r>
            <a:r>
              <a:rPr lang="pt-BR" sz="2400" b="1" dirty="0" smtClean="0">
                <a:solidFill>
                  <a:srgbClr val="FF0000"/>
                </a:solidFill>
              </a:rPr>
              <a:t>/ resultados inicias / conclusões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3963582" y="573417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16: Diagrama básico sobre o tema</a:t>
            </a:r>
            <a:endParaRPr lang="pt-BR" sz="14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11462" y="4065295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/>
          <p:nvPr/>
        </p:nvPicPr>
        <p:blipFill rotWithShape="1">
          <a:blip r:embed="rId3"/>
          <a:srcRect l="5028" t="32393" r="87783" b="56699"/>
          <a:stretch/>
        </p:blipFill>
        <p:spPr bwMode="auto">
          <a:xfrm>
            <a:off x="730744" y="2860370"/>
            <a:ext cx="2681206" cy="1204925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>
            <a:off x="3480320" y="33884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6271134" y="5186346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m 14"/>
          <p:cNvPicPr/>
          <p:nvPr/>
        </p:nvPicPr>
        <p:blipFill rotWithShape="1">
          <a:blip r:embed="rId4"/>
          <a:srcRect l="82424" t="38077" r="3098" b="42238"/>
          <a:stretch/>
        </p:blipFill>
        <p:spPr bwMode="auto">
          <a:xfrm>
            <a:off x="3963582" y="1910687"/>
            <a:ext cx="3665518" cy="324830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5"/>
          <a:srcRect l="11714" t="35494" r="73429" b="20606"/>
          <a:stretch/>
        </p:blipFill>
        <p:spPr>
          <a:xfrm>
            <a:off x="7645025" y="1910687"/>
            <a:ext cx="3440143" cy="32447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ector de seta reta 18"/>
          <p:cNvCxnSpPr/>
          <p:nvPr/>
        </p:nvCxnSpPr>
        <p:spPr>
          <a:xfrm flipH="1">
            <a:off x="3442332" y="3654755"/>
            <a:ext cx="470929" cy="364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480291" y="1588655"/>
            <a:ext cx="11388436" cy="4145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3987626" y="1983349"/>
            <a:ext cx="3666498" cy="317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 para baixo 20"/>
          <p:cNvSpPr/>
          <p:nvPr/>
        </p:nvSpPr>
        <p:spPr>
          <a:xfrm rot="9562560">
            <a:off x="5530427" y="3269335"/>
            <a:ext cx="267855" cy="5610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169891" y="2650835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7670802" y="236913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8822154" y="196148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8264491" y="2125403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9357993" y="196149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9941415" y="216926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10501746" y="234603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/>
          <p:cNvSpPr/>
          <p:nvPr/>
        </p:nvSpPr>
        <p:spPr>
          <a:xfrm>
            <a:off x="9330155" y="3994724"/>
            <a:ext cx="1412584" cy="12430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/>
          <p:cNvSpPr/>
          <p:nvPr/>
        </p:nvSpPr>
        <p:spPr>
          <a:xfrm>
            <a:off x="637309" y="2524910"/>
            <a:ext cx="2811018" cy="19916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/>
          <p:cNvSpPr/>
          <p:nvPr/>
        </p:nvSpPr>
        <p:spPr>
          <a:xfrm>
            <a:off x="8038684" y="3964711"/>
            <a:ext cx="1133027" cy="965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/>
          <p:cNvSpPr/>
          <p:nvPr/>
        </p:nvSpPr>
        <p:spPr>
          <a:xfrm>
            <a:off x="4789053" y="3200396"/>
            <a:ext cx="508000" cy="54956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/>
          <p:cNvSpPr/>
          <p:nvPr/>
        </p:nvSpPr>
        <p:spPr>
          <a:xfrm>
            <a:off x="6699775" y="2609267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459405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17: Manutenção preventiva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28941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18: Manutenção corretiva</a:t>
            </a:r>
            <a:endParaRPr lang="pt-BR" sz="1400" dirty="0"/>
          </a:p>
        </p:txBody>
      </p:sp>
      <p:pic>
        <p:nvPicPr>
          <p:cNvPr id="11" name="Imagem 10"/>
          <p:cNvPicPr/>
          <p:nvPr/>
        </p:nvPicPr>
        <p:blipFill rotWithShape="1">
          <a:blip r:embed="rId3"/>
          <a:srcRect l="6763" t="35864" r="73537" b="35897"/>
          <a:stretch/>
        </p:blipFill>
        <p:spPr bwMode="auto">
          <a:xfrm>
            <a:off x="517160" y="1310246"/>
            <a:ext cx="4927853" cy="34847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66753" y="628113"/>
            <a:ext cx="11030230" cy="71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Diagnóstico Veicular</a:t>
            </a:r>
            <a:endParaRPr lang="pt-BR" sz="22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4"/>
          <a:srcRect l="8090" t="37081" r="74711" b="36365"/>
          <a:stretch/>
        </p:blipFill>
        <p:spPr bwMode="auto">
          <a:xfrm>
            <a:off x="6068289" y="1333996"/>
            <a:ext cx="5237018" cy="3431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65296" t="22323" r="21808" b="43004"/>
          <a:stretch/>
        </p:blipFill>
        <p:spPr>
          <a:xfrm>
            <a:off x="2583457" y="5255058"/>
            <a:ext cx="1452834" cy="128385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l="66132" t="17794" r="22722" b="64394"/>
          <a:stretch/>
        </p:blipFill>
        <p:spPr>
          <a:xfrm flipH="1">
            <a:off x="7028941" y="5181456"/>
            <a:ext cx="2724729" cy="1431057"/>
          </a:xfrm>
          <a:prstGeom prst="rect">
            <a:avLst/>
          </a:prstGeom>
        </p:spPr>
      </p:pic>
      <p:graphicFrame>
        <p:nvGraphicFramePr>
          <p:cNvPr id="17" name="Diagrama 16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94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8"/>
            <a:ext cx="6701054" cy="2348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grande porte (carga e transporte);</a:t>
            </a:r>
          </a:p>
          <a:p>
            <a:endParaRPr lang="pt-BR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Tecnologias avançadas específicas: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i="1" dirty="0" smtClean="0"/>
              <a:t>Active </a:t>
            </a:r>
            <a:r>
              <a:rPr lang="pt-BR" i="1" dirty="0" err="1" smtClean="0"/>
              <a:t>Cruiser</a:t>
            </a:r>
            <a:r>
              <a:rPr lang="pt-BR" i="1" dirty="0" smtClean="0"/>
              <a:t> </a:t>
            </a:r>
            <a:r>
              <a:rPr lang="pt-BR" i="1" dirty="0" err="1" smtClean="0"/>
              <a:t>Control</a:t>
            </a:r>
            <a:r>
              <a:rPr lang="pt-BR" i="1" dirty="0" smtClean="0"/>
              <a:t> </a:t>
            </a:r>
            <a:r>
              <a:rPr lang="pt-BR" dirty="0" smtClean="0"/>
              <a:t>(ACC) distância segura;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 smtClean="0"/>
              <a:t> Lane </a:t>
            </a:r>
            <a:r>
              <a:rPr lang="pt-BR" dirty="0" err="1" smtClean="0"/>
              <a:t>Keeping</a:t>
            </a:r>
            <a:r>
              <a:rPr lang="pt-BR" dirty="0" smtClean="0"/>
              <a:t> System (LKS) olho na faixa;</a:t>
            </a:r>
          </a:p>
          <a:p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336" t="44176" r="48171" b="20981"/>
          <a:stretch/>
        </p:blipFill>
        <p:spPr>
          <a:xfrm>
            <a:off x="7110483" y="1065530"/>
            <a:ext cx="4449170" cy="23883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51533" y="345388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19: Aplicação do ACC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5336" t="33026" r="46828" b="19587"/>
          <a:stretch/>
        </p:blipFill>
        <p:spPr>
          <a:xfrm>
            <a:off x="519695" y="3243044"/>
            <a:ext cx="4394579" cy="30944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712" y="63515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20: Aplicação do LKS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540369" y="4509406"/>
            <a:ext cx="6701054" cy="1628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Gerenciamento de diesel;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Controle eletrônico de estabilidade;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Detector de atenção e cansaço.</a:t>
            </a:r>
          </a:p>
          <a:p>
            <a:endParaRPr lang="pt-BR" sz="2400" dirty="0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7825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86603" y="3371357"/>
            <a:ext cx="11518710" cy="3247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pt-BR" sz="2400" dirty="0" smtClean="0"/>
              <a:t>Alguns veículos da Volvo são capazes de enviar dados para as concessionárias analisá-los, e avaliar o desgaste de peças, tais como: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Filtros de ar;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Baterias;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Freios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Embreagens.</a:t>
            </a:r>
          </a:p>
          <a:p>
            <a:pPr>
              <a:spcBef>
                <a:spcPts val="600"/>
              </a:spcBef>
            </a:pPr>
            <a:r>
              <a:rPr lang="pt-BR" sz="2400" dirty="0" smtClean="0"/>
              <a:t>Melhor desempenho dos veículos;</a:t>
            </a:r>
          </a:p>
          <a:p>
            <a:pPr>
              <a:spcBef>
                <a:spcPts val="600"/>
              </a:spcBef>
            </a:pPr>
            <a:r>
              <a:rPr lang="pt-BR" sz="2400" dirty="0" smtClean="0"/>
              <a:t>Maior produtividade no transporte;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0476" t="33123" r="24664" b="30362"/>
          <a:stretch/>
        </p:blipFill>
        <p:spPr>
          <a:xfrm>
            <a:off x="3041783" y="623130"/>
            <a:ext cx="5356229" cy="245115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936362" y="306358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Manutenção preditiva da Volvo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10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63609" t="15018" r="22735" b="42357"/>
          <a:stretch/>
        </p:blipFill>
        <p:spPr>
          <a:xfrm>
            <a:off x="4408743" y="1219001"/>
            <a:ext cx="4010891" cy="411480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852565" y="537545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26: Arquitetura do sistema </a:t>
            </a:r>
            <a:r>
              <a:rPr lang="pt-BR" sz="1400" dirty="0" err="1" smtClean="0"/>
              <a:t>drivingstyles</a:t>
            </a:r>
            <a:endParaRPr lang="pt-BR" sz="1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852565" y="564131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 err="1" smtClean="0"/>
              <a:t>Meseguer</a:t>
            </a:r>
            <a:r>
              <a:rPr lang="pt-BR" sz="1400" i="1" dirty="0" smtClean="0"/>
              <a:t> et al., </a:t>
            </a:r>
            <a:r>
              <a:rPr lang="pt-BR" sz="1400" dirty="0" smtClean="0"/>
              <a:t>2017</a:t>
            </a:r>
            <a:endParaRPr lang="pt-BR" sz="1400" dirty="0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163902" y="609313"/>
            <a:ext cx="4839419" cy="563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pequeno e médio porte</a:t>
            </a:r>
            <a:endParaRPr lang="pt-BR" sz="2400" dirty="0"/>
          </a:p>
        </p:txBody>
      </p:sp>
      <p:pic>
        <p:nvPicPr>
          <p:cNvPr id="17" name="Imagem 16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882330" y="5310355"/>
            <a:ext cx="2254274" cy="1237887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1363839" y="3211104"/>
            <a:ext cx="1291257" cy="733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m 19"/>
          <p:cNvPicPr/>
          <p:nvPr/>
        </p:nvPicPr>
        <p:blipFill rotWithShape="1">
          <a:blip r:embed="rId5"/>
          <a:srcRect l="10748" t="34610" r="78690" b="50876"/>
          <a:stretch/>
        </p:blipFill>
        <p:spPr bwMode="auto">
          <a:xfrm>
            <a:off x="1337040" y="4033060"/>
            <a:ext cx="1318056" cy="701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1121424" y="3165899"/>
            <a:ext cx="1776089" cy="1656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740742" y="4793609"/>
            <a:ext cx="2510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23: Adaptadores  OBDII</a:t>
            </a:r>
            <a:endParaRPr lang="pt-BR" sz="1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187194" y="6503137"/>
            <a:ext cx="194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22: Porta OBDII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l="67005" t="28150" r="24151" b="49892"/>
          <a:stretch/>
        </p:blipFill>
        <p:spPr>
          <a:xfrm>
            <a:off x="488646" y="1190132"/>
            <a:ext cx="1633728" cy="140685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/>
          <a:srcRect l="40455" t="60567" r="56730" b="29058"/>
          <a:stretch/>
        </p:blipFill>
        <p:spPr>
          <a:xfrm>
            <a:off x="2799261" y="1250830"/>
            <a:ext cx="1089770" cy="1320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CaixaDeTexto 24"/>
          <p:cNvSpPr txBox="1"/>
          <p:nvPr/>
        </p:nvSpPr>
        <p:spPr>
          <a:xfrm>
            <a:off x="310554" y="2590980"/>
            <a:ext cx="192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24: </a:t>
            </a:r>
            <a:r>
              <a:rPr lang="pt-BR" sz="1400" i="1" dirty="0" smtClean="0"/>
              <a:t>Smartphones</a:t>
            </a:r>
            <a:endParaRPr lang="pt-BR" sz="1400" i="1" dirty="0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8"/>
          <a:srcRect l="67854" t="23413" r="24363" b="43004"/>
          <a:stretch/>
        </p:blipFill>
        <p:spPr>
          <a:xfrm>
            <a:off x="3605129" y="1296639"/>
            <a:ext cx="242189" cy="343468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2065263" y="2570857"/>
            <a:ext cx="251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Dispositivo</a:t>
            </a:r>
          </a:p>
          <a:p>
            <a:pPr algn="ctr"/>
            <a:r>
              <a:rPr lang="pt-BR" sz="1400" dirty="0" smtClean="0"/>
              <a:t> dedicado</a:t>
            </a:r>
            <a:r>
              <a:rPr lang="pt-BR" sz="1400" i="1" dirty="0" smtClean="0"/>
              <a:t> </a:t>
            </a:r>
            <a:endParaRPr lang="pt-BR" sz="1400" i="1" dirty="0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9"/>
          <a:srcRect l="60446" t="10825" r="33540" b="81836"/>
          <a:stretch/>
        </p:blipFill>
        <p:spPr>
          <a:xfrm>
            <a:off x="9478347" y="1880080"/>
            <a:ext cx="2131703" cy="854923"/>
          </a:xfrm>
          <a:prstGeom prst="rect">
            <a:avLst/>
          </a:prstGeom>
        </p:spPr>
      </p:pic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9049588" y="3217655"/>
            <a:ext cx="2989219" cy="1950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Caixa preta;</a:t>
            </a:r>
          </a:p>
          <a:p>
            <a:r>
              <a:rPr lang="pt-BR" sz="2400" dirty="0" smtClean="0"/>
              <a:t>Diagnóstico;</a:t>
            </a:r>
          </a:p>
          <a:p>
            <a:r>
              <a:rPr lang="pt-BR" sz="2400" dirty="0" smtClean="0"/>
              <a:t>Central multimídia;</a:t>
            </a:r>
          </a:p>
          <a:p>
            <a:r>
              <a:rPr lang="pt-BR" sz="2400" dirty="0" smtClean="0"/>
              <a:t>Sistema de alarme.</a:t>
            </a:r>
            <a:endParaRPr lang="pt-BR" sz="24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9243510" y="2763525"/>
            <a:ext cx="2510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Fonte: http://</a:t>
            </a:r>
            <a:r>
              <a:rPr lang="pt-BR" sz="1400" dirty="0" smtClean="0"/>
              <a:t>www.carberry.it</a:t>
            </a:r>
            <a:endParaRPr lang="pt-BR" sz="1400" dirty="0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5" grpId="0"/>
      <p:bldP spid="27" grpId="0"/>
      <p:bldP spid="2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94208" y="550993"/>
            <a:ext cx="5244801" cy="57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</a:t>
            </a:r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194208" y="2264432"/>
            <a:ext cx="4239246" cy="2612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Principal objetivo é facilitar a vida humana;</a:t>
            </a:r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Principais aplicações: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 Ambientes assistidos;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Automação residencial.</a:t>
            </a:r>
            <a:endParaRPr lang="pt-BR" dirty="0"/>
          </a:p>
          <a:p>
            <a:pPr algn="just">
              <a:lnSpc>
                <a:spcPts val="3500"/>
              </a:lnSpc>
            </a:pPr>
            <a:endParaRPr lang="pt-BR" sz="2400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61667" t="13292" r="13560" b="40608"/>
          <a:stretch/>
        </p:blipFill>
        <p:spPr>
          <a:xfrm>
            <a:off x="4663878" y="1996505"/>
            <a:ext cx="6650183" cy="4067389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6415131" y="605623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27: Conectividade</a:t>
            </a:r>
            <a:endParaRPr lang="pt-BR" sz="14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37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26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10610" y="376182"/>
            <a:ext cx="5244801" cy="57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</a:t>
            </a:r>
          </a:p>
        </p:txBody>
      </p:sp>
      <p:pic>
        <p:nvPicPr>
          <p:cNvPr id="10" name="Imagem 9"/>
          <p:cNvPicPr/>
          <p:nvPr/>
        </p:nvPicPr>
        <p:blipFill rotWithShape="1">
          <a:blip r:embed="rId3"/>
          <a:srcRect l="62569" t="9825" r="20980" b="50156"/>
          <a:stretch/>
        </p:blipFill>
        <p:spPr bwMode="auto">
          <a:xfrm>
            <a:off x="352770" y="1867034"/>
            <a:ext cx="4623758" cy="3797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881114" y="568826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27: </a:t>
            </a:r>
            <a:r>
              <a:rPr lang="pt-BR" sz="1400" i="1" dirty="0" smtClean="0"/>
              <a:t>Gateway</a:t>
            </a:r>
            <a:r>
              <a:rPr lang="pt-BR" sz="1400" dirty="0" smtClean="0"/>
              <a:t> de uma casa inteligente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81114" y="598742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</a:t>
            </a:r>
            <a:r>
              <a:rPr lang="en-US" sz="1400" dirty="0" err="1" smtClean="0"/>
              <a:t>Montori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2017</a:t>
            </a:r>
            <a:r>
              <a:rPr lang="en-US" sz="1400" i="1" dirty="0" smtClean="0"/>
              <a:t> </a:t>
            </a:r>
            <a:endParaRPr lang="pt-BR" sz="1400" i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157397" y="58384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28: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157397" y="61462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D. C. </a:t>
            </a:r>
            <a:r>
              <a:rPr lang="en-US" sz="1400" dirty="0" err="1"/>
              <a:t>Yacchirema</a:t>
            </a:r>
            <a:r>
              <a:rPr lang="en-US" sz="1400" dirty="0"/>
              <a:t> and </a:t>
            </a:r>
            <a:r>
              <a:rPr lang="en-US" sz="1400" dirty="0" err="1" smtClean="0"/>
              <a:t>C.Palau</a:t>
            </a:r>
            <a:r>
              <a:rPr lang="en-US" sz="1400" dirty="0" smtClean="0"/>
              <a:t>, 2016</a:t>
            </a:r>
            <a:r>
              <a:rPr lang="en-US" sz="1400" i="1" dirty="0" smtClean="0"/>
              <a:t> </a:t>
            </a:r>
            <a:endParaRPr lang="pt-BR" sz="1400" i="1" dirty="0"/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407209" y="1312279"/>
            <a:ext cx="3888265" cy="545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Automação residencial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79882" t="24275" r="3420" b="42573"/>
          <a:stretch/>
        </p:blipFill>
        <p:spPr>
          <a:xfrm>
            <a:off x="5338286" y="1232998"/>
            <a:ext cx="6627700" cy="4641513"/>
          </a:xfrm>
          <a:prstGeom prst="rect">
            <a:avLst/>
          </a:prstGeom>
          <a:ln>
            <a:noFill/>
          </a:ln>
        </p:spPr>
      </p:pic>
      <p:sp>
        <p:nvSpPr>
          <p:cNvPr id="5" name="Elipse 4"/>
          <p:cNvSpPr/>
          <p:nvPr/>
        </p:nvSpPr>
        <p:spPr>
          <a:xfrm>
            <a:off x="1745673" y="2576951"/>
            <a:ext cx="858981" cy="757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8913112" y="1736424"/>
            <a:ext cx="858981" cy="4802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6823709" y="615446"/>
            <a:ext cx="3656853" cy="54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Ambientes assistidos;</a:t>
            </a:r>
          </a:p>
        </p:txBody>
      </p:sp>
      <p:graphicFrame>
        <p:nvGraphicFramePr>
          <p:cNvPr id="21" name="Diagrama 20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5607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94208" y="2264432"/>
            <a:ext cx="9614810" cy="2612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Ligar todos os conceitos e falar que é relevante fazer essa pesquisa e informar que é possível de acordo com os trabalhos relacionados na introdução</a:t>
            </a:r>
            <a:endParaRPr lang="pt-BR" dirty="0"/>
          </a:p>
          <a:p>
            <a:pPr algn="just">
              <a:lnSpc>
                <a:spcPts val="3500"/>
              </a:lnSpc>
            </a:pPr>
            <a:endParaRPr lang="pt-BR" sz="2400" dirty="0" smtClean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11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6136" t="49308" r="3669" b="27537"/>
          <a:stretch/>
        </p:blipFill>
        <p:spPr>
          <a:xfrm>
            <a:off x="1181721" y="2917719"/>
            <a:ext cx="9363435" cy="277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Blocos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SHI, </a:t>
            </a:r>
            <a:r>
              <a:rPr lang="en-US" sz="1400" dirty="0" err="1"/>
              <a:t>Guoyong</a:t>
            </a:r>
            <a:r>
              <a:rPr lang="en-US" sz="1400" dirty="0"/>
              <a:t> et al. (2015</a:t>
            </a:r>
            <a:r>
              <a:rPr lang="en-US" sz="1400" dirty="0" smtClean="0"/>
              <a:t>)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597358" y="1769875"/>
            <a:ext cx="85144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1: A </a:t>
            </a:r>
            <a:r>
              <a:rPr lang="en-US" sz="2000" b="1" dirty="0"/>
              <a:t>vehicle Electric Control Unit Over-The- Air Reprogramming </a:t>
            </a:r>
            <a:r>
              <a:rPr lang="en-US" sz="2000" b="1" dirty="0" smtClean="0"/>
              <a:t>System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/>
              <a:t>International Conference on Connected Vehicles and Expo (ICCVE).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023102368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79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62095" t="23055" r="18793" b="43373"/>
          <a:stretch/>
        </p:blipFill>
        <p:spPr>
          <a:xfrm>
            <a:off x="7980032" y="574828"/>
            <a:ext cx="3756586" cy="278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124550" y="5399483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4"/>
          <a:srcRect l="5201" t="32895" r="87610" b="51754"/>
          <a:stretch/>
        </p:blipFill>
        <p:spPr bwMode="auto">
          <a:xfrm>
            <a:off x="292617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292617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3383295" y="3262191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3006674" y="3829331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143774" y="384118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181761" y="4541983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78684" y="4725554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7"/>
          <a:srcRect l="40455" t="60567" r="56730" b="29058"/>
          <a:stretch/>
        </p:blipFill>
        <p:spPr>
          <a:xfrm>
            <a:off x="5810081" y="2966503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7402063" y="3113639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/>
          <p:nvPr/>
        </p:nvPicPr>
        <p:blipFill rotWithShape="1">
          <a:blip r:embed="rId8"/>
          <a:srcRect l="9336" t="37280" r="76408" b="32895"/>
          <a:stretch/>
        </p:blipFill>
        <p:spPr bwMode="auto">
          <a:xfrm>
            <a:off x="8047629" y="3677269"/>
            <a:ext cx="3007367" cy="28372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 flipH="1">
            <a:off x="10789730" y="3402040"/>
            <a:ext cx="4940" cy="2692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55916" y="770470"/>
            <a:ext cx="7524116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Proposição de um Sistema </a:t>
            </a:r>
            <a:r>
              <a:rPr lang="pt-BR" sz="2400" dirty="0"/>
              <a:t>E</a:t>
            </a:r>
            <a:r>
              <a:rPr lang="pt-BR" sz="2400" dirty="0" smtClean="0"/>
              <a:t>mbarcado de Diagnóstico Veicular Integrado a Ambientes Inteligentes (</a:t>
            </a:r>
            <a:r>
              <a:rPr lang="pt-BR" sz="2400" dirty="0" err="1" smtClean="0"/>
              <a:t>SEDVIAmI</a:t>
            </a:r>
            <a:r>
              <a:rPr lang="pt-BR" sz="2400" dirty="0" smtClean="0"/>
              <a:t>)</a:t>
            </a:r>
            <a:endParaRPr lang="pt-BR" sz="2200" dirty="0"/>
          </a:p>
        </p:txBody>
      </p:sp>
      <p:graphicFrame>
        <p:nvGraphicFramePr>
          <p:cNvPr id="22" name="Diagrama 21"/>
          <p:cNvGraphicFramePr/>
          <p:nvPr>
            <p:extLst>
              <p:ext uri="{D42A27DB-BD31-4B8C-83A1-F6EECF244321}">
                <p14:modId xmlns:p14="http://schemas.microsoft.com/office/powerpoint/2010/main" val="312131818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</a:rPr>
              <a:t>Convencer da validade do trabalho</a:t>
            </a:r>
          </a:p>
          <a:p>
            <a:r>
              <a:rPr lang="pt-BR" dirty="0" smtClean="0"/>
              <a:t>Mostrar o Ambiente inteligente</a:t>
            </a:r>
          </a:p>
          <a:p>
            <a:r>
              <a:rPr lang="pt-BR" dirty="0" smtClean="0"/>
              <a:t>Mostrar as formas de comunicação do carro V2V, V2I, V2X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5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sp>
        <p:nvSpPr>
          <p:cNvPr id="15" name="CaixaDeTexto 14"/>
          <p:cNvSpPr txBox="1"/>
          <p:nvPr/>
        </p:nvSpPr>
        <p:spPr>
          <a:xfrm>
            <a:off x="3626134" y="6231135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27: Arquitetura do sistema em alto nível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Arquitetura em alto nível do </a:t>
            </a:r>
            <a:r>
              <a:rPr lang="pt-BR" sz="2400" dirty="0" err="1" smtClean="0"/>
              <a:t>SEDVIAmI</a:t>
            </a: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20314" t="24026" r="57191" b="25208"/>
          <a:stretch/>
        </p:blipFill>
        <p:spPr bwMode="auto">
          <a:xfrm>
            <a:off x="2673531" y="1870113"/>
            <a:ext cx="5711099" cy="441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28: 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82614" y="5390013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31 : Carro com porta OBDII</a:t>
            </a:r>
            <a:endParaRPr lang="pt-BR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32: Bancada 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Caso de uso </a:t>
            </a:r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34: 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33: 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35: Unidade de Controle Eletrônico (UCE)</a:t>
            </a:r>
            <a:endParaRPr lang="pt-BR" sz="1400" dirty="0"/>
          </a:p>
        </p:txBody>
      </p:sp>
      <p:graphicFrame>
        <p:nvGraphicFramePr>
          <p:cNvPr id="18" name="Diagrama 1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36: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5266047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37: 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pic>
        <p:nvPicPr>
          <p:cNvPr id="14" name="Imagem 13"/>
          <p:cNvPicPr/>
          <p:nvPr/>
        </p:nvPicPr>
        <p:blipFill rotWithShape="1">
          <a:blip r:embed="rId3"/>
          <a:srcRect l="49219" t="26443" r="9199" b="48960"/>
          <a:stretch/>
        </p:blipFill>
        <p:spPr bwMode="auto">
          <a:xfrm>
            <a:off x="332509" y="1487563"/>
            <a:ext cx="11305309" cy="3752603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824036" y="631389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7: Cronograma de atividades</a:t>
            </a:r>
            <a:endParaRPr lang="pt-BR" sz="1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84256"/>
              </p:ext>
            </p:extLst>
          </p:nvPr>
        </p:nvGraphicFramePr>
        <p:xfrm>
          <a:off x="221955" y="673085"/>
          <a:ext cx="11443851" cy="5526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675"/>
                <a:gridCol w="2786332"/>
                <a:gridCol w="491166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03/18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04/18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05/18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06/18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07/18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08/18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09/18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10/18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11/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12/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01/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02/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aprendizagem de máquina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Implementar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com os algoritmos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2170" y="1699148"/>
            <a:ext cx="11075024" cy="409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Trabalho diferente dos demais, com o aspecto de adicionar recursos em tecnologias existentes (por exemplo, Ambientes Inteligentes consultando o status do carro);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gerar diversas análises com os dados coletados (por exemplo, impacto do defeito de um dos sensores ou falha de um conjunto de sensores);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fazer manutenção preditiva. 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8519659" y="6198255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2800" dirty="0" smtClean="0"/>
              <a:t>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17250" y="6211479"/>
            <a:ext cx="325534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25882" y="1060402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Perguntas &amp; Discussão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48897" y="2871420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058194" y="6300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29: Cenário 2 de aplicação</a:t>
            </a:r>
            <a:endParaRPr lang="pt-BR" sz="1400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61429" t="22454" r="18572" b="42845"/>
          <a:stretch/>
        </p:blipFill>
        <p:spPr>
          <a:xfrm>
            <a:off x="3377591" y="1971700"/>
            <a:ext cx="2800610" cy="15970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65845" t="23323" r="23655" b="50815"/>
          <a:stretch/>
        </p:blipFill>
        <p:spPr>
          <a:xfrm>
            <a:off x="1291081" y="1971700"/>
            <a:ext cx="2077661" cy="16422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l="55812" t="32445" r="23052" b="35339"/>
          <a:stretch/>
        </p:blipFill>
        <p:spPr>
          <a:xfrm>
            <a:off x="6178201" y="1971700"/>
            <a:ext cx="2715061" cy="1704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l="66714" t="24192" r="23500" b="42774"/>
          <a:stretch/>
        </p:blipFill>
        <p:spPr>
          <a:xfrm>
            <a:off x="8893262" y="1926466"/>
            <a:ext cx="1520983" cy="16875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/>
          <a:srcRect l="64571" t="23757" r="21286" b="42991"/>
          <a:stretch/>
        </p:blipFill>
        <p:spPr>
          <a:xfrm>
            <a:off x="4058194" y="3738375"/>
            <a:ext cx="3169920" cy="2449482"/>
          </a:xfrm>
          <a:prstGeom prst="rect">
            <a:avLst/>
          </a:prstGeom>
        </p:spPr>
      </p:pic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267331031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556411"/>
            <a:ext cx="11357417" cy="616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r>
              <a:rPr lang="pt-BR" sz="2400" dirty="0" smtClean="0"/>
              <a:t>Ambientes Inteligentes (</a:t>
            </a:r>
            <a:r>
              <a:rPr lang="pt-BR" sz="2400" dirty="0" err="1" smtClean="0"/>
              <a:t>AmI</a:t>
            </a:r>
            <a:r>
              <a:rPr lang="pt-BR" sz="2400" dirty="0" smtClean="0"/>
              <a:t>)</a:t>
            </a: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/>
              <a:t>Shadbolt</a:t>
            </a:r>
            <a:r>
              <a:rPr lang="pt-BR" sz="2400" dirty="0"/>
              <a:t> (2003) o </a:t>
            </a:r>
            <a:r>
              <a:rPr lang="pt-BR" sz="2400" dirty="0" err="1"/>
              <a:t>AmI</a:t>
            </a:r>
            <a:r>
              <a:rPr lang="pt-BR" sz="2400" dirty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/>
              <a:t> Convergência de várias áreas da computação, principalmente a computação ubíqua e </a:t>
            </a:r>
            <a:r>
              <a:rPr lang="pt-BR" dirty="0" err="1"/>
              <a:t>pervasiva</a:t>
            </a:r>
            <a:r>
              <a:rPr lang="pt-BR" dirty="0"/>
              <a:t>. 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Coulouris</a:t>
            </a:r>
            <a:r>
              <a:rPr lang="pt-BR" sz="2400" dirty="0" smtClean="0"/>
              <a:t> (2005)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Espaço físico com recursos computacionais;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E interação humano computador de forma visível ou invisível.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Sadri</a:t>
            </a:r>
            <a:r>
              <a:rPr lang="pt-BR" sz="2400" dirty="0" smtClean="0"/>
              <a:t> (2011)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tem as seguintes características: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000" dirty="0" smtClean="0"/>
              <a:t> </a:t>
            </a:r>
            <a:r>
              <a:rPr lang="pt-BR" dirty="0" smtClean="0"/>
              <a:t>Discretos, interconectados, dinâmicos, integrados e inteligentes;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C</a:t>
            </a:r>
            <a:r>
              <a:rPr lang="pt-BR" dirty="0" smtClean="0"/>
              <a:t>om dispositivos de baixo custo.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24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954224" y="6385024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30: Cenário 3 de aplicação</a:t>
            </a:r>
            <a:endParaRPr lang="pt-BR" sz="1400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3 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20511" t="23655" r="52785" b="12926"/>
          <a:stretch/>
        </p:blipFill>
        <p:spPr bwMode="auto">
          <a:xfrm>
            <a:off x="1314994" y="1707878"/>
            <a:ext cx="7846423" cy="46484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97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425174" y="527623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3: Sistema de segurança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3183" t="30883" r="23586" b="33362"/>
          <a:stretch/>
        </p:blipFill>
        <p:spPr>
          <a:xfrm>
            <a:off x="308682" y="2081092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/>
          <p:cNvPicPr/>
          <p:nvPr/>
        </p:nvPicPr>
        <p:blipFill rotWithShape="1">
          <a:blip r:embed="rId4"/>
          <a:srcRect l="71335" t="17326" r="3868" b="39528"/>
          <a:stretch/>
        </p:blipFill>
        <p:spPr bwMode="auto">
          <a:xfrm>
            <a:off x="6701790" y="2348337"/>
            <a:ext cx="4652010" cy="266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6245525" y="3278034"/>
            <a:ext cx="379562" cy="40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3"/>
          <a:srcRect l="7180" t="31884" r="75413" b="31580"/>
          <a:stretch/>
        </p:blipFill>
        <p:spPr bwMode="auto">
          <a:xfrm>
            <a:off x="689167" y="1351006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4"/>
          <a:srcRect l="9336" t="37280" r="76408" b="32895"/>
          <a:stretch/>
        </p:blipFill>
        <p:spPr bwMode="auto">
          <a:xfrm>
            <a:off x="6510827" y="1351006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397122" y="515200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1</a:t>
            </a:r>
            <a:r>
              <a:rPr lang="pt-BR" sz="1400" dirty="0" smtClean="0"/>
              <a:t>: Ambientes Inteligentes (</a:t>
            </a:r>
            <a:r>
              <a:rPr lang="pt-BR" sz="1400" dirty="0" err="1" smtClean="0"/>
              <a:t>AmI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130913" y="526877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2</a:t>
            </a:r>
            <a:r>
              <a:rPr lang="pt-BR" sz="1400" dirty="0" smtClean="0"/>
              <a:t>: Aplicações de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715048" y="580701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tângulo 1"/>
          <p:cNvSpPr/>
          <p:nvPr/>
        </p:nvSpPr>
        <p:spPr>
          <a:xfrm>
            <a:off x="516043" y="5842544"/>
            <a:ext cx="5904245" cy="510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Principal objetivo é facilitar a vida humana;</a:t>
            </a:r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663287" y="658334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Redes veiculares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430026" y="1491422"/>
            <a:ext cx="11357417" cy="3632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Falar sobre o conceito de redes veiculares v2v v2i v2x 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O objetivo é manter a segurança do transito 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Para tanto os dados trocados são os parâmetros do carro 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dirty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dirty="0" smtClean="0"/>
              <a:t>Slide seguinte mostrar o esboço da proposta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7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Por que é legal? </a:t>
            </a:r>
          </a:p>
          <a:p>
            <a:pPr>
              <a:buFontTx/>
              <a:buChar char="-"/>
            </a:pPr>
            <a:r>
              <a:rPr lang="pt-BR" dirty="0" smtClean="0"/>
              <a:t>O principal objetivo dos </a:t>
            </a:r>
            <a:r>
              <a:rPr lang="pt-BR" dirty="0" err="1" smtClean="0"/>
              <a:t>AmI</a:t>
            </a:r>
            <a:r>
              <a:rPr lang="pt-BR" dirty="0" smtClean="0"/>
              <a:t> é facilitar a vida humana. Por isso, colocar o veiculo no contexto de </a:t>
            </a:r>
            <a:r>
              <a:rPr lang="pt-BR" dirty="0" err="1" smtClean="0"/>
              <a:t>AmI</a:t>
            </a:r>
            <a:r>
              <a:rPr lang="pt-BR" dirty="0" smtClean="0"/>
              <a:t> é relevante, pois, indicará ao ser humano quando houver algum problema.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Há aplicações em carros de grande porte, pois, os mesmos são caros e utilizados por grandes empresas no transporte de carga, por isso, utilizam tecnologias mais avançadas, dentre as quais, há a conexão direta com a concessionaria, para verificar quando será necessário a troca de peças.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5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Cientificamente</a:t>
            </a:r>
          </a:p>
          <a:p>
            <a:pPr>
              <a:buFontTx/>
              <a:buChar char="-"/>
            </a:pPr>
            <a:r>
              <a:rPr lang="pt-BR" dirty="0" smtClean="0"/>
              <a:t>Haverá preocupação com a comunicação dos dados entre o carro e a casa, que ocorrerá de forma ubíqua e </a:t>
            </a:r>
            <a:r>
              <a:rPr lang="pt-BR" dirty="0" err="1" smtClean="0"/>
              <a:t>pervasiva</a:t>
            </a:r>
            <a:r>
              <a:rPr lang="pt-BR" dirty="0" smtClean="0"/>
              <a:t>, quando o carro se aproximar da casa. </a:t>
            </a:r>
          </a:p>
          <a:p>
            <a:pPr>
              <a:buFontTx/>
              <a:buChar char="-"/>
            </a:pPr>
            <a:r>
              <a:rPr lang="pt-BR" dirty="0" smtClean="0"/>
              <a:t>Haverá o processamento dos dados na casa, afim de, identificar anomalias para enviar alertas aos dispositivos conectados e possibilitar a consulta desses dados.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2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7731" y="618682"/>
            <a:ext cx="11642007" cy="120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000" b="1" dirty="0" smtClean="0"/>
              <a:t>Objetivo geral</a:t>
            </a:r>
            <a:r>
              <a:rPr lang="pt-BR" sz="2000" dirty="0" smtClean="0"/>
              <a:t> – </a:t>
            </a:r>
            <a:r>
              <a:rPr lang="pt-BR" sz="2000" dirty="0"/>
              <a:t>O objetivo deste trabalho é coletar automaticamente dados do automóvel para processá-los em uma casa com ambiente inteligente distribuindo as informações nas </a:t>
            </a:r>
            <a:r>
              <a:rPr lang="pt-BR" sz="2000" i="1" dirty="0"/>
              <a:t>home </a:t>
            </a:r>
            <a:r>
              <a:rPr lang="pt-BR" sz="2000" i="1" dirty="0" err="1"/>
              <a:t>appliances</a:t>
            </a:r>
            <a:r>
              <a:rPr lang="pt-BR" sz="2000" dirty="0"/>
              <a:t>.  </a:t>
            </a:r>
            <a:endParaRPr lang="en-US" sz="20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67113" y="1875900"/>
            <a:ext cx="11642006" cy="4424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Objetivo específico: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Desenvolver um dispositivo de coleta e armazenamento automático de dados do automóvel através da porta OBDII;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Identificar os dados mais relevantes do automóvel para coleta e armazenamento;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Utilizar os recursos computacionais do ambiente inteligente;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Distribuir a informação no ambiente; 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Indicar </a:t>
            </a:r>
            <a:r>
              <a:rPr lang="pt-BR" dirty="0" smtClean="0"/>
              <a:t>anomalias nos </a:t>
            </a:r>
            <a:r>
              <a:rPr lang="pt-BR" dirty="0"/>
              <a:t>dados coletados a parâmetros pré-estabelecidos do automóvel alertando o usuário por meio das </a:t>
            </a:r>
            <a:r>
              <a:rPr lang="pt-BR" i="1" dirty="0"/>
              <a:t>home </a:t>
            </a:r>
            <a:r>
              <a:rPr lang="pt-BR" i="1" dirty="0" err="1"/>
              <a:t>appliances</a:t>
            </a:r>
            <a:r>
              <a:rPr lang="pt-BR" dirty="0"/>
              <a:t>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Mostrar as informações do automóvel gerando relatórios aos usuários por meio das </a:t>
            </a:r>
            <a:r>
              <a:rPr lang="pt-BR" i="1" dirty="0"/>
              <a:t>home </a:t>
            </a:r>
            <a:r>
              <a:rPr lang="pt-BR" i="1" dirty="0" err="1" smtClean="0"/>
              <a:t>appliances</a:t>
            </a:r>
            <a:r>
              <a:rPr lang="pt-BR" dirty="0"/>
              <a:t>.</a:t>
            </a:r>
            <a:endParaRPr lang="en-US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7055</TotalTime>
  <Words>1960</Words>
  <Application>Microsoft Office PowerPoint</Application>
  <PresentationFormat>Widescreen</PresentationFormat>
  <Paragraphs>561</Paragraphs>
  <Slides>41</Slides>
  <Notes>31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Sumário</vt:lpstr>
      <vt:lpstr>INTRODUÇÃO</vt:lpstr>
      <vt:lpstr>Apresentação do PowerPoint</vt:lpstr>
      <vt:lpstr>Apresentação do PowerPoint</vt:lpstr>
      <vt:lpstr>Apresentação do PowerPoint</vt:lpstr>
      <vt:lpstr>MOTIVAÇÃO</vt:lpstr>
      <vt:lpstr>MOTIVAÇÃO</vt:lpstr>
      <vt:lpstr>Apresentação do PowerPoint</vt:lpstr>
      <vt:lpstr>Tecnologia associada</vt:lpstr>
      <vt:lpstr>Trabalhos relacionados</vt:lpstr>
      <vt:lpstr>Proposta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341</cp:revision>
  <dcterms:created xsi:type="dcterms:W3CDTF">2017-04-08T15:49:49Z</dcterms:created>
  <dcterms:modified xsi:type="dcterms:W3CDTF">2018-10-23T17:06:18Z</dcterms:modified>
</cp:coreProperties>
</file>